
<file path=[Content_Types].xml><?xml version="1.0" encoding="utf-8"?>
<Types xmlns="http://schemas.openxmlformats.org/package/2006/content-types">
  <Default Extension="emf" ContentType="image/x-emf"/>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4"/>
  </p:notesMasterIdLst>
  <p:sldIdLst>
    <p:sldId id="256" r:id="rId5"/>
    <p:sldId id="257" r:id="rId6"/>
    <p:sldId id="258" r:id="rId7"/>
    <p:sldId id="259" r:id="rId8"/>
    <p:sldId id="260" r:id="rId9"/>
    <p:sldId id="261" r:id="rId10"/>
    <p:sldId id="262" r:id="rId11"/>
    <p:sldId id="263" r:id="rId12"/>
    <p:sldId id="270" r:id="rId13"/>
    <p:sldId id="271" r:id="rId14"/>
    <p:sldId id="272" r:id="rId15"/>
    <p:sldId id="264" r:id="rId16"/>
    <p:sldId id="265" r:id="rId17"/>
    <p:sldId id="274" r:id="rId18"/>
    <p:sldId id="266" r:id="rId19"/>
    <p:sldId id="275" r:id="rId20"/>
    <p:sldId id="267" r:id="rId21"/>
    <p:sldId id="268" r:id="rId22"/>
    <p:sldId id="269" r:id="rId23"/>
  </p:sldIdLst>
  <p:sldSz cx="12192000" cy="6858000"/>
  <p:notesSz cx="6858000" cy="9144000"/>
  <p:embeddedFontLst>
    <p:embeddedFont>
      <p:font typeface="Century Gothic" panose="020B0502020202020204" pitchFamily="34" charset="0"/>
      <p:regular r:id="rId25"/>
      <p:bold r:id="rId26"/>
      <p:italic r:id="rId27"/>
      <p:boldItalic r:id="rId28"/>
    </p:embeddedFont>
  </p:embeddedFontLst>
  <p:custDataLst>
    <p:tags r:id="rId2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0"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032D01-1B5E-412B-9494-6F3DBBC30FF0}" v="45" dt="2025-10-19T23:42:09.607"/>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6247" autoAdjust="0"/>
  </p:normalViewPr>
  <p:slideViewPr>
    <p:cSldViewPr snapToGrid="0">
      <p:cViewPr varScale="1">
        <p:scale>
          <a:sx n="104" d="100"/>
          <a:sy n="104" d="100"/>
        </p:scale>
        <p:origin x="138" y="252"/>
      </p:cViewPr>
      <p:guideLst>
        <p:guide orient="horz" pos="2160"/>
        <p:guide pos="3840"/>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customschemas.google.com/relationships/presentationmetadata" Target="metadata"/><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 Phillips" userId="e9885656e058f535" providerId="LiveId" clId="{F7927B44-0A38-4BD3-9689-833D8429621C}"/>
    <pc:docChg chg="undo custSel addSld delSld modSld sldOrd">
      <pc:chgData name="Chris Phillips" userId="e9885656e058f535" providerId="LiveId" clId="{F7927B44-0A38-4BD3-9689-833D8429621C}" dt="2025-10-19T23:42:09.605" v="126"/>
      <pc:docMkLst>
        <pc:docMk/>
      </pc:docMkLst>
      <pc:sldChg chg="addSp delSp modSp mod modTransition modAnim">
        <pc:chgData name="Chris Phillips" userId="e9885656e058f535" providerId="LiveId" clId="{F7927B44-0A38-4BD3-9689-833D8429621C}" dt="2025-10-19T23:07:57.757" v="95"/>
        <pc:sldMkLst>
          <pc:docMk/>
          <pc:sldMk cId="0" sldId="256"/>
        </pc:sldMkLst>
        <pc:spChg chg="mod">
          <ac:chgData name="Chris Phillips" userId="e9885656e058f535" providerId="LiveId" clId="{F7927B44-0A38-4BD3-9689-833D8429621C}" dt="2025-10-18T23:59:19.829" v="30" actId="207"/>
          <ac:spMkLst>
            <pc:docMk/>
            <pc:sldMk cId="0" sldId="256"/>
            <ac:spMk id="144" creationId="{00000000-0000-0000-0000-000000000000}"/>
          </ac:spMkLst>
        </pc:spChg>
        <pc:picChg chg="add del mod">
          <ac:chgData name="Chris Phillips" userId="e9885656e058f535" providerId="LiveId" clId="{F7927B44-0A38-4BD3-9689-833D8429621C}" dt="2025-10-19T23:06:28.599" v="85"/>
          <ac:picMkLst>
            <pc:docMk/>
            <pc:sldMk cId="0" sldId="256"/>
            <ac:picMk id="5" creationId="{446DA979-41B1-E6B0-0939-7DB7A713F411}"/>
          </ac:picMkLst>
        </pc:picChg>
        <pc:picChg chg="add del mod ord">
          <ac:chgData name="Chris Phillips" userId="e9885656e058f535" providerId="LiveId" clId="{F7927B44-0A38-4BD3-9689-833D8429621C}" dt="2025-10-19T23:06:34.075" v="86"/>
          <ac:picMkLst>
            <pc:docMk/>
            <pc:sldMk cId="0" sldId="256"/>
            <ac:picMk id="11" creationId="{21450483-4C4E-433B-FFA8-FA404BF78DDA}"/>
          </ac:picMkLst>
        </pc:picChg>
        <pc:picChg chg="add del mod">
          <ac:chgData name="Chris Phillips" userId="e9885656e058f535" providerId="LiveId" clId="{F7927B44-0A38-4BD3-9689-833D8429621C}" dt="2025-10-19T23:06:57.013" v="88"/>
          <ac:picMkLst>
            <pc:docMk/>
            <pc:sldMk cId="0" sldId="256"/>
            <ac:picMk id="12" creationId="{7F1AEA2B-3F57-398F-474A-5B7CAEF56EB1}"/>
          </ac:picMkLst>
        </pc:picChg>
        <pc:picChg chg="add del mod ord">
          <ac:chgData name="Chris Phillips" userId="e9885656e058f535" providerId="LiveId" clId="{F7927B44-0A38-4BD3-9689-833D8429621C}" dt="2025-10-19T23:07:03.571" v="89"/>
          <ac:picMkLst>
            <pc:docMk/>
            <pc:sldMk cId="0" sldId="256"/>
            <ac:picMk id="15" creationId="{14C236EB-3815-A157-4E41-200EBA16089C}"/>
          </ac:picMkLst>
        </pc:picChg>
        <pc:picChg chg="add del mod">
          <ac:chgData name="Chris Phillips" userId="e9885656e058f535" providerId="LiveId" clId="{F7927B44-0A38-4BD3-9689-833D8429621C}" dt="2025-10-19T23:07:07.391" v="91"/>
          <ac:picMkLst>
            <pc:docMk/>
            <pc:sldMk cId="0" sldId="256"/>
            <ac:picMk id="16" creationId="{741A091E-D9AB-51DC-1143-521440990D44}"/>
          </ac:picMkLst>
        </pc:picChg>
        <pc:picChg chg="add del mod ord">
          <ac:chgData name="Chris Phillips" userId="e9885656e058f535" providerId="LiveId" clId="{F7927B44-0A38-4BD3-9689-833D8429621C}" dt="2025-10-19T23:07:13.834" v="92"/>
          <ac:picMkLst>
            <pc:docMk/>
            <pc:sldMk cId="0" sldId="256"/>
            <ac:picMk id="19" creationId="{D56032FD-F5C6-9D8E-5E91-CF720C3620CC}"/>
          </ac:picMkLst>
        </pc:picChg>
        <pc:picChg chg="add del mod">
          <ac:chgData name="Chris Phillips" userId="e9885656e058f535" providerId="LiveId" clId="{F7927B44-0A38-4BD3-9689-833D8429621C}" dt="2025-10-19T23:07:37.748" v="94"/>
          <ac:picMkLst>
            <pc:docMk/>
            <pc:sldMk cId="0" sldId="256"/>
            <ac:picMk id="20" creationId="{23B43A2F-1371-2182-C404-7088B9F33472}"/>
          </ac:picMkLst>
        </pc:picChg>
        <pc:picChg chg="add del mod ord">
          <ac:chgData name="Chris Phillips" userId="e9885656e058f535" providerId="LiveId" clId="{F7927B44-0A38-4BD3-9689-833D8429621C}" dt="2025-10-19T23:07:57.757" v="95"/>
          <ac:picMkLst>
            <pc:docMk/>
            <pc:sldMk cId="0" sldId="256"/>
            <ac:picMk id="23" creationId="{30FC5281-A462-5AF7-1590-F36870AA7B5D}"/>
          </ac:picMkLst>
        </pc:picChg>
        <pc:picChg chg="add mod">
          <ac:chgData name="Chris Phillips" userId="e9885656e058f535" providerId="LiveId" clId="{F7927B44-0A38-4BD3-9689-833D8429621C}" dt="2025-10-19T23:07:57.757" v="95"/>
          <ac:picMkLst>
            <pc:docMk/>
            <pc:sldMk cId="0" sldId="256"/>
            <ac:picMk id="24" creationId="{9E7D970C-38F4-1E63-4047-52058F471F2A}"/>
          </ac:picMkLst>
        </pc:picChg>
      </pc:sldChg>
      <pc:sldChg chg="addSp delSp modSp mod modTransition modAnim">
        <pc:chgData name="Chris Phillips" userId="e9885656e058f535" providerId="LiveId" clId="{F7927B44-0A38-4BD3-9689-833D8429621C}" dt="2025-10-19T23:09:22.194" v="96"/>
        <pc:sldMkLst>
          <pc:docMk/>
          <pc:sldMk cId="0" sldId="257"/>
        </pc:sldMkLst>
        <pc:picChg chg="add del mod">
          <ac:chgData name="Chris Phillips" userId="e9885656e058f535" providerId="LiveId" clId="{F7927B44-0A38-4BD3-9689-833D8429621C}" dt="2025-10-19T23:06:28.599" v="85"/>
          <ac:picMkLst>
            <pc:docMk/>
            <pc:sldMk cId="0" sldId="257"/>
            <ac:picMk id="7" creationId="{FA56188A-4851-F1C5-4BCD-9D30687186C2}"/>
          </ac:picMkLst>
        </pc:picChg>
        <pc:picChg chg="add del mod ord">
          <ac:chgData name="Chris Phillips" userId="e9885656e058f535" providerId="LiveId" clId="{F7927B44-0A38-4BD3-9689-833D8429621C}" dt="2025-10-19T23:09:22.194" v="96"/>
          <ac:picMkLst>
            <pc:docMk/>
            <pc:sldMk cId="0" sldId="257"/>
            <ac:picMk id="11" creationId="{8C5D042F-EE15-2352-41F7-88B45A48048C}"/>
          </ac:picMkLst>
        </pc:picChg>
        <pc:picChg chg="add mod">
          <ac:chgData name="Chris Phillips" userId="e9885656e058f535" providerId="LiveId" clId="{F7927B44-0A38-4BD3-9689-833D8429621C}" dt="2025-10-19T23:09:22.194" v="96"/>
          <ac:picMkLst>
            <pc:docMk/>
            <pc:sldMk cId="0" sldId="257"/>
            <ac:picMk id="12" creationId="{62F8FAC1-20E9-1C29-745D-71FEF94829DD}"/>
          </ac:picMkLst>
        </pc:picChg>
      </pc:sldChg>
      <pc:sldChg chg="addSp modSp modTransition">
        <pc:chgData name="Chris Phillips" userId="e9885656e058f535" providerId="LiveId" clId="{F7927B44-0A38-4BD3-9689-833D8429621C}" dt="2025-10-19T23:10:33.718" v="97"/>
        <pc:sldMkLst>
          <pc:docMk/>
          <pc:sldMk cId="0" sldId="258"/>
        </pc:sldMkLst>
        <pc:picChg chg="add mod">
          <ac:chgData name="Chris Phillips" userId="e9885656e058f535" providerId="LiveId" clId="{F7927B44-0A38-4BD3-9689-833D8429621C}" dt="2025-10-19T23:10:33.718" v="97"/>
          <ac:picMkLst>
            <pc:docMk/>
            <pc:sldMk cId="0" sldId="258"/>
            <ac:picMk id="9" creationId="{662C172E-40A0-77D1-E037-8AC15D6E0634}"/>
          </ac:picMkLst>
        </pc:picChg>
      </pc:sldChg>
      <pc:sldChg chg="addSp delSp modSp mod modTransition modAnim">
        <pc:chgData name="Chris Phillips" userId="e9885656e058f535" providerId="LiveId" clId="{F7927B44-0A38-4BD3-9689-833D8429621C}" dt="2025-10-19T23:12:03.419" v="101"/>
        <pc:sldMkLst>
          <pc:docMk/>
          <pc:sldMk cId="0" sldId="259"/>
        </pc:sldMkLst>
        <pc:picChg chg="add del mod">
          <ac:chgData name="Chris Phillips" userId="e9885656e058f535" providerId="LiveId" clId="{F7927B44-0A38-4BD3-9689-833D8429621C}" dt="2025-10-19T23:11:40.659" v="100"/>
          <ac:picMkLst>
            <pc:docMk/>
            <pc:sldMk cId="0" sldId="259"/>
            <ac:picMk id="8" creationId="{72548D1D-EA38-32FE-578A-EF801C5EC8C4}"/>
          </ac:picMkLst>
        </pc:picChg>
        <pc:picChg chg="add del mod ord">
          <ac:chgData name="Chris Phillips" userId="e9885656e058f535" providerId="LiveId" clId="{F7927B44-0A38-4BD3-9689-833D8429621C}" dt="2025-10-19T23:12:03.419" v="101"/>
          <ac:picMkLst>
            <pc:docMk/>
            <pc:sldMk cId="0" sldId="259"/>
            <ac:picMk id="11" creationId="{4FEF574A-FEEF-F66E-4050-C7305A5AFCA0}"/>
          </ac:picMkLst>
        </pc:picChg>
        <pc:picChg chg="add mod">
          <ac:chgData name="Chris Phillips" userId="e9885656e058f535" providerId="LiveId" clId="{F7927B44-0A38-4BD3-9689-833D8429621C}" dt="2025-10-19T23:12:03.419" v="101"/>
          <ac:picMkLst>
            <pc:docMk/>
            <pc:sldMk cId="0" sldId="259"/>
            <ac:picMk id="12" creationId="{6F1D6D27-ACB8-A3B9-1AED-0AA047B0CFEA}"/>
          </ac:picMkLst>
        </pc:picChg>
      </pc:sldChg>
      <pc:sldChg chg="addSp delSp modSp mod modTransition modAnim">
        <pc:chgData name="Chris Phillips" userId="e9885656e058f535" providerId="LiveId" clId="{F7927B44-0A38-4BD3-9689-833D8429621C}" dt="2025-10-19T23:13:05.550" v="105"/>
        <pc:sldMkLst>
          <pc:docMk/>
          <pc:sldMk cId="0" sldId="260"/>
        </pc:sldMkLst>
        <pc:picChg chg="add del mod">
          <ac:chgData name="Chris Phillips" userId="e9885656e058f535" providerId="LiveId" clId="{F7927B44-0A38-4BD3-9689-833D8429621C}" dt="2025-10-19T23:12:43.088" v="104"/>
          <ac:picMkLst>
            <pc:docMk/>
            <pc:sldMk cId="0" sldId="260"/>
            <ac:picMk id="4" creationId="{706437F0-BDE5-68CC-2952-491A75EEA9B3}"/>
          </ac:picMkLst>
        </pc:picChg>
        <pc:picChg chg="add del mod ord">
          <ac:chgData name="Chris Phillips" userId="e9885656e058f535" providerId="LiveId" clId="{F7927B44-0A38-4BD3-9689-833D8429621C}" dt="2025-10-19T23:13:05.550" v="105"/>
          <ac:picMkLst>
            <pc:docMk/>
            <pc:sldMk cId="0" sldId="260"/>
            <ac:picMk id="7" creationId="{DA2E05EE-CDB6-A734-27E1-B38E5BB9F166}"/>
          </ac:picMkLst>
        </pc:picChg>
        <pc:picChg chg="add mod">
          <ac:chgData name="Chris Phillips" userId="e9885656e058f535" providerId="LiveId" clId="{F7927B44-0A38-4BD3-9689-833D8429621C}" dt="2025-10-19T23:13:05.550" v="105"/>
          <ac:picMkLst>
            <pc:docMk/>
            <pc:sldMk cId="0" sldId="260"/>
            <ac:picMk id="8" creationId="{6E867053-4B88-D502-FD65-B806C0BB87F0}"/>
          </ac:picMkLst>
        </pc:picChg>
      </pc:sldChg>
      <pc:sldChg chg="addSp modSp modTransition">
        <pc:chgData name="Chris Phillips" userId="e9885656e058f535" providerId="LiveId" clId="{F7927B44-0A38-4BD3-9689-833D8429621C}" dt="2025-10-19T23:14:17.638" v="106"/>
        <pc:sldMkLst>
          <pc:docMk/>
          <pc:sldMk cId="0" sldId="261"/>
        </pc:sldMkLst>
        <pc:picChg chg="add mod">
          <ac:chgData name="Chris Phillips" userId="e9885656e058f535" providerId="LiveId" clId="{F7927B44-0A38-4BD3-9689-833D8429621C}" dt="2025-10-19T23:14:17.638" v="106"/>
          <ac:picMkLst>
            <pc:docMk/>
            <pc:sldMk cId="0" sldId="261"/>
            <ac:picMk id="6" creationId="{748487FB-24B7-D993-A583-3E584A66B605}"/>
          </ac:picMkLst>
        </pc:picChg>
      </pc:sldChg>
      <pc:sldChg chg="addSp modSp modTransition">
        <pc:chgData name="Chris Phillips" userId="e9885656e058f535" providerId="LiveId" clId="{F7927B44-0A38-4BD3-9689-833D8429621C}" dt="2025-10-19T23:15:27.480" v="107"/>
        <pc:sldMkLst>
          <pc:docMk/>
          <pc:sldMk cId="0" sldId="262"/>
        </pc:sldMkLst>
        <pc:picChg chg="add mod">
          <ac:chgData name="Chris Phillips" userId="e9885656e058f535" providerId="LiveId" clId="{F7927B44-0A38-4BD3-9689-833D8429621C}" dt="2025-10-19T23:15:27.480" v="107"/>
          <ac:picMkLst>
            <pc:docMk/>
            <pc:sldMk cId="0" sldId="262"/>
            <ac:picMk id="8" creationId="{A1E6C5E2-358F-0D54-5256-0614ABDB1CCC}"/>
          </ac:picMkLst>
        </pc:picChg>
      </pc:sldChg>
      <pc:sldChg chg="addSp modSp modTransition">
        <pc:chgData name="Chris Phillips" userId="e9885656e058f535" providerId="LiveId" clId="{F7927B44-0A38-4BD3-9689-833D8429621C}" dt="2025-10-19T23:16:23.408" v="108"/>
        <pc:sldMkLst>
          <pc:docMk/>
          <pc:sldMk cId="0" sldId="263"/>
        </pc:sldMkLst>
        <pc:picChg chg="add mod">
          <ac:chgData name="Chris Phillips" userId="e9885656e058f535" providerId="LiveId" clId="{F7927B44-0A38-4BD3-9689-833D8429621C}" dt="2025-10-19T23:16:23.408" v="108"/>
          <ac:picMkLst>
            <pc:docMk/>
            <pc:sldMk cId="0" sldId="263"/>
            <ac:picMk id="6" creationId="{B8B700E4-21F0-6F03-8B95-14CE4CAA0B38}"/>
          </ac:picMkLst>
        </pc:picChg>
      </pc:sldChg>
      <pc:sldChg chg="addSp delSp modSp mod modTransition modAnim">
        <pc:chgData name="Chris Phillips" userId="e9885656e058f535" providerId="LiveId" clId="{F7927B44-0A38-4BD3-9689-833D8429621C}" dt="2025-10-19T23:27:05.077" v="122"/>
        <pc:sldMkLst>
          <pc:docMk/>
          <pc:sldMk cId="0" sldId="264"/>
        </pc:sldMkLst>
        <pc:spChg chg="add mod">
          <ac:chgData name="Chris Phillips" userId="e9885656e058f535" providerId="LiveId" clId="{F7927B44-0A38-4BD3-9689-833D8429621C}" dt="2025-10-18T18:59:08.604" v="1" actId="1076"/>
          <ac:spMkLst>
            <pc:docMk/>
            <pc:sldMk cId="0" sldId="264"/>
            <ac:spMk id="3" creationId="{A8419514-D636-AEA6-4E48-4CE661585231}"/>
          </ac:spMkLst>
        </pc:spChg>
        <pc:spChg chg="mod">
          <ac:chgData name="Chris Phillips" userId="e9885656e058f535" providerId="LiveId" clId="{F7927B44-0A38-4BD3-9689-833D8429621C}" dt="2025-10-18T18:59:13.291" v="2" actId="1076"/>
          <ac:spMkLst>
            <pc:docMk/>
            <pc:sldMk cId="0" sldId="264"/>
            <ac:spMk id="202" creationId="{00000000-0000-0000-0000-000000000000}"/>
          </ac:spMkLst>
        </pc:spChg>
        <pc:picChg chg="add del mod">
          <ac:chgData name="Chris Phillips" userId="e9885656e058f535" providerId="LiveId" clId="{F7927B44-0A38-4BD3-9689-833D8429621C}" dt="2025-10-19T23:25:14.464" v="115"/>
          <ac:picMkLst>
            <pc:docMk/>
            <pc:sldMk cId="0" sldId="264"/>
            <ac:picMk id="12" creationId="{FBDDD177-5A79-937D-408C-C6232D9C395B}"/>
          </ac:picMkLst>
        </pc:picChg>
        <pc:picChg chg="add del mod ord">
          <ac:chgData name="Chris Phillips" userId="e9885656e058f535" providerId="LiveId" clId="{F7927B44-0A38-4BD3-9689-833D8429621C}" dt="2025-10-19T23:25:33.152" v="116"/>
          <ac:picMkLst>
            <pc:docMk/>
            <pc:sldMk cId="0" sldId="264"/>
            <ac:picMk id="15" creationId="{F403180F-8B73-519E-8C56-1B1D66E5D615}"/>
          </ac:picMkLst>
        </pc:picChg>
        <pc:picChg chg="add del mod">
          <ac:chgData name="Chris Phillips" userId="e9885656e058f535" providerId="LiveId" clId="{F7927B44-0A38-4BD3-9689-833D8429621C}" dt="2025-10-19T23:26:30.327" v="118"/>
          <ac:picMkLst>
            <pc:docMk/>
            <pc:sldMk cId="0" sldId="264"/>
            <ac:picMk id="16" creationId="{A1CE17CE-8053-BABD-B3BC-7C5D3F405623}"/>
          </ac:picMkLst>
        </pc:picChg>
        <pc:picChg chg="add del mod ord">
          <ac:chgData name="Chris Phillips" userId="e9885656e058f535" providerId="LiveId" clId="{F7927B44-0A38-4BD3-9689-833D8429621C}" dt="2025-10-19T23:26:43.075" v="119"/>
          <ac:picMkLst>
            <pc:docMk/>
            <pc:sldMk cId="0" sldId="264"/>
            <ac:picMk id="23" creationId="{91EDA4A8-0985-5A47-3931-86359CEEAE78}"/>
          </ac:picMkLst>
        </pc:picChg>
        <pc:picChg chg="add del mod">
          <ac:chgData name="Chris Phillips" userId="e9885656e058f535" providerId="LiveId" clId="{F7927B44-0A38-4BD3-9689-833D8429621C}" dt="2025-10-19T23:26:46.204" v="121"/>
          <ac:picMkLst>
            <pc:docMk/>
            <pc:sldMk cId="0" sldId="264"/>
            <ac:picMk id="24" creationId="{75E99D51-5903-6710-E6B7-EF2238FA773D}"/>
          </ac:picMkLst>
        </pc:picChg>
        <pc:picChg chg="add del mod ord">
          <ac:chgData name="Chris Phillips" userId="e9885656e058f535" providerId="LiveId" clId="{F7927B44-0A38-4BD3-9689-833D8429621C}" dt="2025-10-19T23:27:05.077" v="122"/>
          <ac:picMkLst>
            <pc:docMk/>
            <pc:sldMk cId="0" sldId="264"/>
            <ac:picMk id="27" creationId="{5E1E047D-4441-DA6E-8A42-971F44CF2D4E}"/>
          </ac:picMkLst>
        </pc:picChg>
        <pc:picChg chg="add mod">
          <ac:chgData name="Chris Phillips" userId="e9885656e058f535" providerId="LiveId" clId="{F7927B44-0A38-4BD3-9689-833D8429621C}" dt="2025-10-19T23:27:05.077" v="122"/>
          <ac:picMkLst>
            <pc:docMk/>
            <pc:sldMk cId="0" sldId="264"/>
            <ac:picMk id="28" creationId="{EEF642BE-73A8-4487-8E71-B19905748C1A}"/>
          </ac:picMkLst>
        </pc:picChg>
        <pc:picChg chg="mod">
          <ac:chgData name="Chris Phillips" userId="e9885656e058f535" providerId="LiveId" clId="{F7927B44-0A38-4BD3-9689-833D8429621C}" dt="2025-10-18T18:59:17.178" v="3" actId="14100"/>
          <ac:picMkLst>
            <pc:docMk/>
            <pc:sldMk cId="0" sldId="264"/>
            <ac:picMk id="203" creationId="{00000000-0000-0000-0000-000000000000}"/>
          </ac:picMkLst>
        </pc:picChg>
      </pc:sldChg>
      <pc:sldChg chg="addSp delSp modSp mod modTransition">
        <pc:chgData name="Chris Phillips" userId="e9885656e058f535" providerId="LiveId" clId="{F7927B44-0A38-4BD3-9689-833D8429621C}" dt="2025-10-19T23:29:30.300" v="123"/>
        <pc:sldMkLst>
          <pc:docMk/>
          <pc:sldMk cId="0" sldId="265"/>
        </pc:sldMkLst>
        <pc:spChg chg="add">
          <ac:chgData name="Chris Phillips" userId="e9885656e058f535" providerId="LiveId" clId="{F7927B44-0A38-4BD3-9689-833D8429621C}" dt="2025-10-18T23:46:18.170" v="18"/>
          <ac:spMkLst>
            <pc:docMk/>
            <pc:sldMk cId="0" sldId="265"/>
            <ac:spMk id="2" creationId="{7B675811-06C5-B150-7CCC-E9AE35D0F0BA}"/>
          </ac:spMkLst>
        </pc:spChg>
        <pc:spChg chg="add mod">
          <ac:chgData name="Chris Phillips" userId="e9885656e058f535" providerId="LiveId" clId="{F7927B44-0A38-4BD3-9689-833D8429621C}" dt="2025-10-18T23:46:39.888" v="21"/>
          <ac:spMkLst>
            <pc:docMk/>
            <pc:sldMk cId="0" sldId="265"/>
            <ac:spMk id="3" creationId="{8F9A02CA-78E2-3D36-709A-DEB2E95028B8}"/>
          </ac:spMkLst>
        </pc:spChg>
        <pc:spChg chg="add mod">
          <ac:chgData name="Chris Phillips" userId="e9885656e058f535" providerId="LiveId" clId="{F7927B44-0A38-4BD3-9689-833D8429621C}" dt="2025-10-18T23:47:30.398" v="27" actId="1076"/>
          <ac:spMkLst>
            <pc:docMk/>
            <pc:sldMk cId="0" sldId="265"/>
            <ac:spMk id="4" creationId="{AECA5167-6B59-9C27-DD2E-451E70EF73F4}"/>
          </ac:spMkLst>
        </pc:spChg>
        <pc:spChg chg="mod">
          <ac:chgData name="Chris Phillips" userId="e9885656e058f535" providerId="LiveId" clId="{F7927B44-0A38-4BD3-9689-833D8429621C}" dt="2025-10-19T00:01:48.201" v="31" actId="1076"/>
          <ac:spMkLst>
            <pc:docMk/>
            <pc:sldMk cId="0" sldId="265"/>
            <ac:spMk id="209" creationId="{00000000-0000-0000-0000-000000000000}"/>
          </ac:spMkLst>
        </pc:spChg>
        <pc:spChg chg="add del mod">
          <ac:chgData name="Chris Phillips" userId="e9885656e058f535" providerId="LiveId" clId="{F7927B44-0A38-4BD3-9689-833D8429621C}" dt="2025-10-18T23:47:02.697" v="22"/>
          <ac:spMkLst>
            <pc:docMk/>
            <pc:sldMk cId="0" sldId="265"/>
            <ac:spMk id="210" creationId="{00000000-0000-0000-0000-000000000000}"/>
          </ac:spMkLst>
        </pc:spChg>
        <pc:picChg chg="add mod">
          <ac:chgData name="Chris Phillips" userId="e9885656e058f535" providerId="LiveId" clId="{F7927B44-0A38-4BD3-9689-833D8429621C}" dt="2025-10-19T23:29:30.300" v="123"/>
          <ac:picMkLst>
            <pc:docMk/>
            <pc:sldMk cId="0" sldId="265"/>
            <ac:picMk id="14" creationId="{FA13EC10-2922-6E2A-AA57-1B01F00289D7}"/>
          </ac:picMkLst>
        </pc:picChg>
      </pc:sldChg>
      <pc:sldChg chg="modSp mod modTransition">
        <pc:chgData name="Chris Phillips" userId="e9885656e058f535" providerId="LiveId" clId="{F7927B44-0A38-4BD3-9689-833D8429621C}" dt="2025-10-19T23:07:07.391" v="91"/>
        <pc:sldMkLst>
          <pc:docMk/>
          <pc:sldMk cId="0" sldId="266"/>
        </pc:sldMkLst>
        <pc:spChg chg="mod">
          <ac:chgData name="Chris Phillips" userId="e9885656e058f535" providerId="LiveId" clId="{F7927B44-0A38-4BD3-9689-833D8429621C}" dt="2025-10-19T00:11:04.672" v="71" actId="20577"/>
          <ac:spMkLst>
            <pc:docMk/>
            <pc:sldMk cId="0" sldId="266"/>
            <ac:spMk id="217" creationId="{00000000-0000-0000-0000-000000000000}"/>
          </ac:spMkLst>
        </pc:spChg>
      </pc:sldChg>
      <pc:sldChg chg="addSp modSp mod modTransition">
        <pc:chgData name="Chris Phillips" userId="e9885656e058f535" providerId="LiveId" clId="{F7927B44-0A38-4BD3-9689-833D8429621C}" dt="2025-10-19T23:31:37.122" v="125"/>
        <pc:sldMkLst>
          <pc:docMk/>
          <pc:sldMk cId="0" sldId="267"/>
        </pc:sldMkLst>
        <pc:spChg chg="mod">
          <ac:chgData name="Chris Phillips" userId="e9885656e058f535" providerId="LiveId" clId="{F7927B44-0A38-4BD3-9689-833D8429621C}" dt="2025-10-19T00:14:40.334" v="77"/>
          <ac:spMkLst>
            <pc:docMk/>
            <pc:sldMk cId="0" sldId="267"/>
            <ac:spMk id="224" creationId="{00000000-0000-0000-0000-000000000000}"/>
          </ac:spMkLst>
        </pc:spChg>
        <pc:picChg chg="add mod">
          <ac:chgData name="Chris Phillips" userId="e9885656e058f535" providerId="LiveId" clId="{F7927B44-0A38-4BD3-9689-833D8429621C}" dt="2025-10-19T23:31:37.122" v="125"/>
          <ac:picMkLst>
            <pc:docMk/>
            <pc:sldMk cId="0" sldId="267"/>
            <ac:picMk id="5" creationId="{1C995D21-D8F8-044F-C5BD-1D76CFE2D4A6}"/>
          </ac:picMkLst>
        </pc:picChg>
      </pc:sldChg>
      <pc:sldChg chg="addSp modSp mod modTransition">
        <pc:chgData name="Chris Phillips" userId="e9885656e058f535" providerId="LiveId" clId="{F7927B44-0A38-4BD3-9689-833D8429621C}" dt="2025-10-19T23:42:09.605" v="126"/>
        <pc:sldMkLst>
          <pc:docMk/>
          <pc:sldMk cId="0" sldId="268"/>
        </pc:sldMkLst>
        <pc:spChg chg="mod">
          <ac:chgData name="Chris Phillips" userId="e9885656e058f535" providerId="LiveId" clId="{F7927B44-0A38-4BD3-9689-833D8429621C}" dt="2025-10-19T00:15:09.459" v="79" actId="14100"/>
          <ac:spMkLst>
            <pc:docMk/>
            <pc:sldMk cId="0" sldId="268"/>
            <ac:spMk id="231" creationId="{00000000-0000-0000-0000-000000000000}"/>
          </ac:spMkLst>
        </pc:spChg>
        <pc:picChg chg="add mod">
          <ac:chgData name="Chris Phillips" userId="e9885656e058f535" providerId="LiveId" clId="{F7927B44-0A38-4BD3-9689-833D8429621C}" dt="2025-10-19T23:42:09.605" v="126"/>
          <ac:picMkLst>
            <pc:docMk/>
            <pc:sldMk cId="0" sldId="268"/>
            <ac:picMk id="6" creationId="{4DCF9D33-B1EE-558B-9BCF-6459C8CD18BE}"/>
          </ac:picMkLst>
        </pc:picChg>
      </pc:sldChg>
      <pc:sldChg chg="modSp mod modTransition">
        <pc:chgData name="Chris Phillips" userId="e9885656e058f535" providerId="LiveId" clId="{F7927B44-0A38-4BD3-9689-833D8429621C}" dt="2025-10-19T23:07:07.391" v="91"/>
        <pc:sldMkLst>
          <pc:docMk/>
          <pc:sldMk cId="0" sldId="269"/>
        </pc:sldMkLst>
        <pc:spChg chg="mod">
          <ac:chgData name="Chris Phillips" userId="e9885656e058f535" providerId="LiveId" clId="{F7927B44-0A38-4BD3-9689-833D8429621C}" dt="2025-10-19T00:15:34.366" v="80"/>
          <ac:spMkLst>
            <pc:docMk/>
            <pc:sldMk cId="0" sldId="269"/>
            <ac:spMk id="238" creationId="{00000000-0000-0000-0000-000000000000}"/>
          </ac:spMkLst>
        </pc:spChg>
      </pc:sldChg>
      <pc:sldChg chg="addSp modSp modTransition">
        <pc:chgData name="Chris Phillips" userId="e9885656e058f535" providerId="LiveId" clId="{F7927B44-0A38-4BD3-9689-833D8429621C}" dt="2025-10-19T23:17:19.235" v="109"/>
        <pc:sldMkLst>
          <pc:docMk/>
          <pc:sldMk cId="3281068907" sldId="270"/>
        </pc:sldMkLst>
        <pc:picChg chg="add mod">
          <ac:chgData name="Chris Phillips" userId="e9885656e058f535" providerId="LiveId" clId="{F7927B44-0A38-4BD3-9689-833D8429621C}" dt="2025-10-19T23:17:19.235" v="109"/>
          <ac:picMkLst>
            <pc:docMk/>
            <pc:sldMk cId="3281068907" sldId="270"/>
            <ac:picMk id="9" creationId="{5EA9AB1D-75C7-E31D-7A90-73890744CD14}"/>
          </ac:picMkLst>
        </pc:picChg>
      </pc:sldChg>
      <pc:sldChg chg="addSp modSp modTransition">
        <pc:chgData name="Chris Phillips" userId="e9885656e058f535" providerId="LiveId" clId="{F7927B44-0A38-4BD3-9689-833D8429621C}" dt="2025-10-19T23:18:10.432" v="110"/>
        <pc:sldMkLst>
          <pc:docMk/>
          <pc:sldMk cId="2595137315" sldId="271"/>
        </pc:sldMkLst>
        <pc:picChg chg="add mod">
          <ac:chgData name="Chris Phillips" userId="e9885656e058f535" providerId="LiveId" clId="{F7927B44-0A38-4BD3-9689-833D8429621C}" dt="2025-10-19T23:18:10.432" v="110"/>
          <ac:picMkLst>
            <pc:docMk/>
            <pc:sldMk cId="2595137315" sldId="271"/>
            <ac:picMk id="9" creationId="{75359F58-AEE5-2291-5C8C-133D4C477B0F}"/>
          </ac:picMkLst>
        </pc:picChg>
      </pc:sldChg>
      <pc:sldChg chg="addSp modSp modTransition">
        <pc:chgData name="Chris Phillips" userId="e9885656e058f535" providerId="LiveId" clId="{F7927B44-0A38-4BD3-9689-833D8429621C}" dt="2025-10-19T23:19:06.129" v="111"/>
        <pc:sldMkLst>
          <pc:docMk/>
          <pc:sldMk cId="532317405" sldId="272"/>
        </pc:sldMkLst>
        <pc:picChg chg="add mod">
          <ac:chgData name="Chris Phillips" userId="e9885656e058f535" providerId="LiveId" clId="{F7927B44-0A38-4BD3-9689-833D8429621C}" dt="2025-10-19T23:19:06.129" v="111"/>
          <ac:picMkLst>
            <pc:docMk/>
            <pc:sldMk cId="532317405" sldId="272"/>
            <ac:picMk id="9" creationId="{6F162C8E-3E87-FE31-8467-2C4107F8932E}"/>
          </ac:picMkLst>
        </pc:picChg>
      </pc:sldChg>
      <pc:sldChg chg="del modTransition">
        <pc:chgData name="Chris Phillips" userId="e9885656e058f535" providerId="LiveId" clId="{F7927B44-0A38-4BD3-9689-833D8429621C}" dt="2025-10-19T23:23:00.155" v="112" actId="2696"/>
        <pc:sldMkLst>
          <pc:docMk/>
          <pc:sldMk cId="1281294275" sldId="273"/>
        </pc:sldMkLst>
      </pc:sldChg>
      <pc:sldChg chg="addSp modSp add mod ord modTransition">
        <pc:chgData name="Chris Phillips" userId="e9885656e058f535" providerId="LiveId" clId="{F7927B44-0A38-4BD3-9689-833D8429621C}" dt="2025-10-19T23:30:57.483" v="124"/>
        <pc:sldMkLst>
          <pc:docMk/>
          <pc:sldMk cId="1949525287" sldId="274"/>
        </pc:sldMkLst>
        <pc:spChg chg="mod">
          <ac:chgData name="Chris Phillips" userId="e9885656e058f535" providerId="LiveId" clId="{F7927B44-0A38-4BD3-9689-833D8429621C}" dt="2025-10-19T00:10:48.991" v="69" actId="27636"/>
          <ac:spMkLst>
            <pc:docMk/>
            <pc:sldMk cId="1949525287" sldId="274"/>
            <ac:spMk id="217" creationId="{D8E37A1B-233F-6C0E-0E92-8FA2BC99A281}"/>
          </ac:spMkLst>
        </pc:spChg>
        <pc:picChg chg="add mod">
          <ac:chgData name="Chris Phillips" userId="e9885656e058f535" providerId="LiveId" clId="{F7927B44-0A38-4BD3-9689-833D8429621C}" dt="2025-10-19T23:30:57.483" v="124"/>
          <ac:picMkLst>
            <pc:docMk/>
            <pc:sldMk cId="1949525287" sldId="274"/>
            <ac:picMk id="6" creationId="{9A099E42-5D3D-F224-DA9D-36FE7A4DC7BB}"/>
          </ac:picMkLst>
        </pc:picChg>
      </pc:sldChg>
      <pc:sldChg chg="modSp add mod modTransition">
        <pc:chgData name="Chris Phillips" userId="e9885656e058f535" providerId="LiveId" clId="{F7927B44-0A38-4BD3-9689-833D8429621C}" dt="2025-10-19T23:07:07.391" v="91"/>
        <pc:sldMkLst>
          <pc:docMk/>
          <pc:sldMk cId="879654589" sldId="275"/>
        </pc:sldMkLst>
        <pc:spChg chg="mod">
          <ac:chgData name="Chris Phillips" userId="e9885656e058f535" providerId="LiveId" clId="{F7927B44-0A38-4BD3-9689-833D8429621C}" dt="2025-10-19T00:13:44.552" v="76" actId="20577"/>
          <ac:spMkLst>
            <pc:docMk/>
            <pc:sldMk cId="879654589" sldId="275"/>
            <ac:spMk id="217" creationId="{6636C133-38CB-7ABA-9F2F-AFAAA15D96C2}"/>
          </ac:spMkLst>
        </pc:spChg>
      </pc:sldChg>
      <pc:sldChg chg="new del">
        <pc:chgData name="Chris Phillips" userId="e9885656e058f535" providerId="LiveId" clId="{F7927B44-0A38-4BD3-9689-833D8429621C}" dt="2025-10-19T00:13:12.142" v="73" actId="680"/>
        <pc:sldMkLst>
          <pc:docMk/>
          <pc:sldMk cId="3980315362" sldId="275"/>
        </pc:sldMkLst>
      </pc:sldChg>
    </pc:docChg>
  </pc:docChgLst>
</pc:chgInfo>
</file>

<file path=ppt/media/image1.png>
</file>

<file path=ppt/media/image2.png>
</file>

<file path=ppt/media/image3.png>
</file>

<file path=ppt/media/image4.png>
</file>

<file path=ppt/media/image5.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a:extLst>
            <a:ext uri="{FF2B5EF4-FFF2-40B4-BE49-F238E27FC236}">
              <a16:creationId xmlns:a16="http://schemas.microsoft.com/office/drawing/2014/main" id="{39AA05E3-3462-AB14-7523-A3AB127D4ADF}"/>
            </a:ext>
          </a:extLst>
        </p:cNvPr>
        <p:cNvGrpSpPr/>
        <p:nvPr/>
      </p:nvGrpSpPr>
      <p:grpSpPr>
        <a:xfrm>
          <a:off x="0" y="0"/>
          <a:ext cx="0" cy="0"/>
          <a:chOff x="0" y="0"/>
          <a:chExt cx="0" cy="0"/>
        </a:xfrm>
      </p:grpSpPr>
      <p:sp>
        <p:nvSpPr>
          <p:cNvPr id="213" name="Google Shape;213;p11:notes">
            <a:extLst>
              <a:ext uri="{FF2B5EF4-FFF2-40B4-BE49-F238E27FC236}">
                <a16:creationId xmlns:a16="http://schemas.microsoft.com/office/drawing/2014/main" id="{3683B163-6903-E41E-38CD-7963BC27AC4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a:extLst>
              <a:ext uri="{FF2B5EF4-FFF2-40B4-BE49-F238E27FC236}">
                <a16:creationId xmlns:a16="http://schemas.microsoft.com/office/drawing/2014/main" id="{A5B9AA8B-96D4-D90B-13EA-F1BE88E495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401119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a:extLst>
            <a:ext uri="{FF2B5EF4-FFF2-40B4-BE49-F238E27FC236}">
              <a16:creationId xmlns:a16="http://schemas.microsoft.com/office/drawing/2014/main" id="{A58153CD-4ECC-6F46-C9B7-AA20E09430DA}"/>
            </a:ext>
          </a:extLst>
        </p:cNvPr>
        <p:cNvGrpSpPr/>
        <p:nvPr/>
      </p:nvGrpSpPr>
      <p:grpSpPr>
        <a:xfrm>
          <a:off x="0" y="0"/>
          <a:ext cx="0" cy="0"/>
          <a:chOff x="0" y="0"/>
          <a:chExt cx="0" cy="0"/>
        </a:xfrm>
      </p:grpSpPr>
      <p:sp>
        <p:nvSpPr>
          <p:cNvPr id="213" name="Google Shape;213;p11:notes">
            <a:extLst>
              <a:ext uri="{FF2B5EF4-FFF2-40B4-BE49-F238E27FC236}">
                <a16:creationId xmlns:a16="http://schemas.microsoft.com/office/drawing/2014/main" id="{AE452934-C9BE-285F-4C89-41B888E795E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a:extLst>
              <a:ext uri="{FF2B5EF4-FFF2-40B4-BE49-F238E27FC236}">
                <a16:creationId xmlns:a16="http://schemas.microsoft.com/office/drawing/2014/main" id="{835F8C21-FFBF-3A19-CDC2-1192FDFA44D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7885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0.xml"/><Relationship Id="rId6" Type="http://schemas.openxmlformats.org/officeDocument/2006/relationships/image" Target="../media/image7.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4.m4a"/><Relationship Id="rId7" Type="http://schemas.openxmlformats.org/officeDocument/2006/relationships/image" Target="../media/image6.emf"/><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solidFill>
            <a:schemeClr val="tx1"/>
          </a:solid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Christopher Phillips</a:t>
            </a:r>
          </a:p>
          <a:p>
            <a:pPr marL="0" lvl="0" indent="0" algn="l" rtl="0">
              <a:lnSpc>
                <a:spcPct val="70000"/>
              </a:lnSpc>
              <a:spcBef>
                <a:spcPts val="1000"/>
              </a:spcBef>
              <a:spcAft>
                <a:spcPts val="0"/>
              </a:spcAft>
              <a:buClr>
                <a:schemeClr val="lt1"/>
              </a:buClr>
              <a:buSzPts val="1850"/>
              <a:buNone/>
            </a:pPr>
            <a:r>
              <a:rPr lang="en-US" sz="1850" i="1" dirty="0"/>
              <a:t>Course: CS 405 Secure Coding </a:t>
            </a:r>
          </a:p>
          <a:p>
            <a:pPr marL="0" lvl="0" indent="0" algn="l" rtl="0">
              <a:lnSpc>
                <a:spcPct val="70000"/>
              </a:lnSpc>
              <a:spcBef>
                <a:spcPts val="1000"/>
              </a:spcBef>
              <a:spcAft>
                <a:spcPts val="0"/>
              </a:spcAft>
              <a:buClr>
                <a:schemeClr val="lt1"/>
              </a:buClr>
              <a:buSzPts val="1850"/>
              <a:buNone/>
            </a:pPr>
            <a:r>
              <a:rPr lang="en-US" sz="1850" i="1" dirty="0"/>
              <a:t>Project Two</a:t>
            </a: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4" name="Audio 23">
            <a:hlinkClick r:id="" action="ppaction://media"/>
            <a:extLst>
              <a:ext uri="{FF2B5EF4-FFF2-40B4-BE49-F238E27FC236}">
                <a16:creationId xmlns:a16="http://schemas.microsoft.com/office/drawing/2014/main" id="{9E7D970C-38F4-1E63-4047-52058F471F2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857"/>
    </mc:Choice>
    <mc:Fallback>
      <p:transition spd="slow" advTm="16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B3E16-71B8-BB51-5B1D-C4ED9CF150E9}"/>
              </a:ext>
            </a:extLst>
          </p:cNvPr>
          <p:cNvSpPr>
            <a:spLocks noGrp="1"/>
          </p:cNvSpPr>
          <p:nvPr>
            <p:ph type="title"/>
          </p:nvPr>
        </p:nvSpPr>
        <p:spPr>
          <a:xfrm>
            <a:off x="3139209" y="745900"/>
            <a:ext cx="8610600" cy="1293028"/>
          </a:xfrm>
        </p:spPr>
        <p:txBody>
          <a:bodyPr/>
          <a:lstStyle/>
          <a:p>
            <a:r>
              <a:rPr lang="en-US" dirty="0"/>
              <a:t>UT3: Are authorization checks in service layer?</a:t>
            </a:r>
          </a:p>
        </p:txBody>
      </p:sp>
      <p:sp>
        <p:nvSpPr>
          <p:cNvPr id="4" name="TextBox 3">
            <a:extLst>
              <a:ext uri="{FF2B5EF4-FFF2-40B4-BE49-F238E27FC236}">
                <a16:creationId xmlns:a16="http://schemas.microsoft.com/office/drawing/2014/main" id="{38A426EE-F587-5EC8-0AA5-D1652D29CFC5}"/>
              </a:ext>
            </a:extLst>
          </p:cNvPr>
          <p:cNvSpPr txBox="1"/>
          <p:nvPr/>
        </p:nvSpPr>
        <p:spPr>
          <a:xfrm>
            <a:off x="738908" y="2839095"/>
            <a:ext cx="10372437" cy="1179810"/>
          </a:xfrm>
          <a:prstGeom prst="rect">
            <a:avLst/>
          </a:prstGeom>
          <a:noFill/>
        </p:spPr>
        <p:txBody>
          <a:bodyPr wrap="square">
            <a:spAutoFit/>
          </a:bodyPr>
          <a:lstStyle/>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Arrange: Use a token for role=Viewer and call </a:t>
            </a:r>
            <a:r>
              <a:rPr kumimoji="0" lang="en-US" sz="2000" b="0" i="0" u="none" strike="noStrike" kern="0" cap="none" spc="0" normalizeH="0" baseline="0" noProof="0" dirty="0" err="1">
                <a:ln>
                  <a:noFill/>
                </a:ln>
                <a:solidFill>
                  <a:srgbClr val="FFFFFF"/>
                </a:solidFill>
                <a:effectLst/>
                <a:uLnTx/>
                <a:uFillTx/>
                <a:latin typeface="Century Gothic"/>
                <a:sym typeface="Century Gothic"/>
              </a:rPr>
              <a:t>deleteResource</a:t>
            </a:r>
            <a:r>
              <a:rPr kumimoji="0" lang="en-US" sz="2000" b="0" i="0" u="none" strike="noStrike" kern="0" cap="none" spc="0" normalizeH="0" baseline="0" noProof="0" dirty="0">
                <a:ln>
                  <a:noFill/>
                </a:ln>
                <a:solidFill>
                  <a:srgbClr val="FFFFFF"/>
                </a:solidFill>
                <a:effectLst/>
                <a:uLnTx/>
                <a:uFillTx/>
                <a:latin typeface="Century Gothic"/>
                <a:sym typeface="Century Gothic"/>
              </a:rPr>
              <a:t>().</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Act: Expect HTTP 403 / error code NOT_AUTHORIZED.</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Assert: No side effects; audit log records denied attempt.</a:t>
            </a:r>
          </a:p>
        </p:txBody>
      </p:sp>
      <p:pic>
        <p:nvPicPr>
          <p:cNvPr id="9" name="Audio 8">
            <a:hlinkClick r:id="" action="ppaction://media"/>
            <a:extLst>
              <a:ext uri="{FF2B5EF4-FFF2-40B4-BE49-F238E27FC236}">
                <a16:creationId xmlns:a16="http://schemas.microsoft.com/office/drawing/2014/main" id="{75359F58-AEE5-2291-5C8C-133D4C477B0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95137315"/>
      </p:ext>
    </p:extLst>
  </p:cSld>
  <p:clrMapOvr>
    <a:masterClrMapping/>
  </p:clrMapOvr>
  <mc:AlternateContent xmlns:mc="http://schemas.openxmlformats.org/markup-compatibility/2006">
    <mc:Choice xmlns:p14="http://schemas.microsoft.com/office/powerpoint/2010/main" Requires="p14">
      <p:transition spd="slow" p14:dur="2000" advTm="16683"/>
    </mc:Choice>
    <mc:Fallback>
      <p:transition spd="slow" advTm="16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B1501-1E13-7496-1F0F-5EB39534C2C3}"/>
              </a:ext>
            </a:extLst>
          </p:cNvPr>
          <p:cNvSpPr>
            <a:spLocks noGrp="1"/>
          </p:cNvSpPr>
          <p:nvPr>
            <p:ph type="title"/>
          </p:nvPr>
        </p:nvSpPr>
        <p:spPr>
          <a:xfrm>
            <a:off x="2867891" y="773609"/>
            <a:ext cx="8610600" cy="1293028"/>
          </a:xfrm>
        </p:spPr>
        <p:txBody>
          <a:bodyPr/>
          <a:lstStyle/>
          <a:p>
            <a:r>
              <a:rPr lang="en-US" dirty="0"/>
              <a:t>UT4: Is output encoded for HTML/JSON?</a:t>
            </a:r>
          </a:p>
        </p:txBody>
      </p:sp>
      <p:sp>
        <p:nvSpPr>
          <p:cNvPr id="4" name="TextBox 3">
            <a:extLst>
              <a:ext uri="{FF2B5EF4-FFF2-40B4-BE49-F238E27FC236}">
                <a16:creationId xmlns:a16="http://schemas.microsoft.com/office/drawing/2014/main" id="{39640CB1-22D7-2EE7-401E-6CF6F09B5005}"/>
              </a:ext>
            </a:extLst>
          </p:cNvPr>
          <p:cNvSpPr txBox="1"/>
          <p:nvPr/>
        </p:nvSpPr>
        <p:spPr>
          <a:xfrm>
            <a:off x="533399" y="2564405"/>
            <a:ext cx="9137073" cy="1179810"/>
          </a:xfrm>
          <a:prstGeom prst="rect">
            <a:avLst/>
          </a:prstGeom>
          <a:noFill/>
        </p:spPr>
        <p:txBody>
          <a:bodyPr wrap="square">
            <a:spAutoFit/>
          </a:bodyPr>
          <a:lstStyle/>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Arrange: Name field with "&lt;script&gt;alert(1)&lt;/script&gt;".</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Act: </a:t>
            </a:r>
            <a:r>
              <a:rPr kumimoji="0" lang="en-US" sz="2000" b="0" i="0" u="none" strike="noStrike" kern="0" cap="none" spc="0" normalizeH="0" baseline="0" noProof="0" dirty="0" err="1">
                <a:ln>
                  <a:noFill/>
                </a:ln>
                <a:solidFill>
                  <a:srgbClr val="FFFFFF"/>
                </a:solidFill>
                <a:effectLst/>
                <a:uLnTx/>
                <a:uFillTx/>
                <a:latin typeface="Century Gothic"/>
                <a:sym typeface="Century Gothic"/>
              </a:rPr>
              <a:t>renderProfile</a:t>
            </a:r>
            <a:r>
              <a:rPr kumimoji="0" lang="en-US" sz="2000" b="0" i="0" u="none" strike="noStrike" kern="0" cap="none" spc="0" normalizeH="0" baseline="0" noProof="0" dirty="0">
                <a:ln>
                  <a:noFill/>
                </a:ln>
                <a:solidFill>
                  <a:srgbClr val="FFFFFF"/>
                </a:solidFill>
                <a:effectLst/>
                <a:uLnTx/>
                <a:uFillTx/>
                <a:latin typeface="Century Gothic"/>
                <a:sym typeface="Century Gothic"/>
              </a:rPr>
              <a:t>() returns escaped output.</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Assert: Browser renders harmless text; CSP headers present.</a:t>
            </a:r>
          </a:p>
        </p:txBody>
      </p:sp>
      <p:pic>
        <p:nvPicPr>
          <p:cNvPr id="9" name="Audio 8">
            <a:hlinkClick r:id="" action="ppaction://media"/>
            <a:extLst>
              <a:ext uri="{FF2B5EF4-FFF2-40B4-BE49-F238E27FC236}">
                <a16:creationId xmlns:a16="http://schemas.microsoft.com/office/drawing/2014/main" id="{6F162C8E-3E87-FE31-8467-2C4107F8932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32317405"/>
      </p:ext>
    </p:extLst>
  </p:cSld>
  <p:clrMapOvr>
    <a:masterClrMapping/>
  </p:clrMapOvr>
  <mc:AlternateContent xmlns:mc="http://schemas.openxmlformats.org/markup-compatibility/2006">
    <mc:Choice xmlns:p14="http://schemas.microsoft.com/office/powerpoint/2010/main" Requires="p14">
      <p:transition spd="slow" p14:dur="2000" advTm="13906"/>
    </mc:Choice>
    <mc:Fallback>
      <p:transition spd="slow" advTm="139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3431309" y="348736"/>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AUTOMATION SUMMARY</a:t>
            </a:r>
            <a:endParaRPr dirty="0"/>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6394452" y="2111205"/>
            <a:ext cx="5499098" cy="3275517"/>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sp>
        <p:nvSpPr>
          <p:cNvPr id="3" name="TextBox 2">
            <a:extLst>
              <a:ext uri="{FF2B5EF4-FFF2-40B4-BE49-F238E27FC236}">
                <a16:creationId xmlns:a16="http://schemas.microsoft.com/office/drawing/2014/main" id="{A8419514-D636-AEA6-4E48-4CE661585231}"/>
              </a:ext>
            </a:extLst>
          </p:cNvPr>
          <p:cNvSpPr txBox="1"/>
          <p:nvPr/>
        </p:nvSpPr>
        <p:spPr>
          <a:xfrm>
            <a:off x="298451" y="1937632"/>
            <a:ext cx="6096000" cy="3375283"/>
          </a:xfrm>
          <a:prstGeom prst="rect">
            <a:avLst/>
          </a:prstGeom>
          <a:noFill/>
        </p:spPr>
        <p:txBody>
          <a:bodyPr wrap="square">
            <a:spAutoFit/>
          </a:bodyPr>
          <a:lstStyle/>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Pre‑commit: secret scan, formatting, static linters.</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CI Build: compile with warnings‑as‑errors; SAST (</a:t>
            </a:r>
            <a:r>
              <a:rPr kumimoji="0" lang="en-US" sz="2000" b="0" i="0" u="none" strike="noStrike" kern="0" cap="none" spc="0" normalizeH="0" baseline="0" noProof="0" dirty="0" err="1">
                <a:ln>
                  <a:noFill/>
                </a:ln>
                <a:solidFill>
                  <a:srgbClr val="FFFFFF"/>
                </a:solidFill>
                <a:effectLst/>
                <a:uLnTx/>
                <a:uFillTx/>
                <a:latin typeface="Century Gothic"/>
                <a:sym typeface="Century Gothic"/>
              </a:rPr>
              <a:t>Cppcheck</a:t>
            </a:r>
            <a:r>
              <a:rPr kumimoji="0" lang="en-US" sz="2000" b="0" i="0" u="none" strike="noStrike" kern="0" cap="none" spc="0" normalizeH="0" baseline="0" noProof="0" dirty="0">
                <a:ln>
                  <a:noFill/>
                </a:ln>
                <a:solidFill>
                  <a:srgbClr val="FFFFFF"/>
                </a:solidFill>
                <a:effectLst/>
                <a:uLnTx/>
                <a:uFillTx/>
                <a:latin typeface="Century Gothic"/>
                <a:sym typeface="Century Gothic"/>
              </a:rPr>
              <a:t>/clang‑tidy).</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Test Stage: unit/integration tests; DAST against test env.</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Security Gates: dependency/SBOM scan; policy checks block release.</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CD: signed artifacts; deploy with runtime safeguards and monitoring.</a:t>
            </a:r>
          </a:p>
        </p:txBody>
      </p:sp>
      <p:pic>
        <p:nvPicPr>
          <p:cNvPr id="28" name="Audio 27">
            <a:hlinkClick r:id="" action="ppaction://media"/>
            <a:extLst>
              <a:ext uri="{FF2B5EF4-FFF2-40B4-BE49-F238E27FC236}">
                <a16:creationId xmlns:a16="http://schemas.microsoft.com/office/drawing/2014/main" id="{EEF642BE-73A8-4487-8E71-B19905748C1A}"/>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5700"/>
    </mc:Choice>
    <mc:Fallback>
      <p:transition spd="slow" advTm="15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9057179" y="268249"/>
            <a:ext cx="2266950" cy="1253837"/>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Text Placeholder 3">
            <a:extLst>
              <a:ext uri="{FF2B5EF4-FFF2-40B4-BE49-F238E27FC236}">
                <a16:creationId xmlns:a16="http://schemas.microsoft.com/office/drawing/2014/main" id="{AECA5167-6B59-9C27-DD2E-451E70EF73F4}"/>
              </a:ext>
            </a:extLst>
          </p:cNvPr>
          <p:cNvSpPr>
            <a:spLocks noGrp="1" noChangeArrowheads="1"/>
          </p:cNvSpPr>
          <p:nvPr>
            <p:ph type="body" idx="1"/>
          </p:nvPr>
        </p:nvSpPr>
        <p:spPr bwMode="auto">
          <a:xfrm>
            <a:off x="0" y="164617"/>
            <a:ext cx="8059566"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bg1"/>
                </a:solidFill>
                <a:effectLst/>
                <a:latin typeface="Arial" panose="020B0604020202020204" pitchFamily="34" charset="0"/>
              </a:rPr>
              <a:t>Pre-commit:</a:t>
            </a:r>
            <a:r>
              <a:rPr kumimoji="0" lang="en-US" altLang="en-US" sz="1800" b="0" i="0" u="none" strike="noStrike" cap="none" normalizeH="0" baseline="0">
                <a:ln>
                  <a:noFill/>
                </a:ln>
                <a:solidFill>
                  <a:schemeClr val="bg1"/>
                </a:solidFill>
                <a:effectLst/>
                <a:latin typeface="Arial" panose="020B0604020202020204" pitchFamily="34" charset="0"/>
              </a:rPr>
              <a:t> git-secrets/Gitleaks, clang-format, clang-tidy quick checks — block secrets &amp; obvious issues.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bg1"/>
                </a:solidFill>
                <a:effectLst/>
                <a:latin typeface="Arial" panose="020B0604020202020204" pitchFamily="34" charset="0"/>
              </a:rPr>
              <a:t>Pull Request:</a:t>
            </a:r>
            <a:r>
              <a:rPr kumimoji="0" lang="en-US" altLang="en-US" sz="1800" b="0" i="0" u="none" strike="noStrike" cap="none" normalizeH="0" baseline="0">
                <a:ln>
                  <a:noFill/>
                </a:ln>
                <a:solidFill>
                  <a:schemeClr val="bg1"/>
                </a:solidFill>
                <a:effectLst/>
                <a:latin typeface="Arial" panose="020B0604020202020204" pitchFamily="34" charset="0"/>
              </a:rPr>
              <a:t> branch protection, 2-person review, security checklist, SAST bot comments.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bg1"/>
                </a:solidFill>
                <a:effectLst/>
                <a:latin typeface="Arial" panose="020B0604020202020204" pitchFamily="34" charset="0"/>
              </a:rPr>
              <a:t>CI Build + SAST:</a:t>
            </a:r>
            <a:r>
              <a:rPr kumimoji="0" lang="en-US" altLang="en-US" sz="1800" b="0" i="0" u="none" strike="noStrike" cap="none" normalizeH="0" baseline="0">
                <a:ln>
                  <a:noFill/>
                </a:ln>
                <a:solidFill>
                  <a:schemeClr val="bg1"/>
                </a:solidFill>
                <a:effectLst/>
                <a:latin typeface="Arial" panose="020B0604020202020204" pitchFamily="34" charset="0"/>
              </a:rPr>
              <a:t> MSVC/Clang (/W4 /WX), Cppcheck/clang-tidy — fail on High/Critical.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bg1"/>
                </a:solidFill>
                <a:effectLst/>
                <a:latin typeface="Arial" panose="020B0604020202020204" pitchFamily="34" charset="0"/>
              </a:rPr>
              <a:t>Deps + SBOM:</a:t>
            </a:r>
            <a:r>
              <a:rPr kumimoji="0" lang="en-US" altLang="en-US" sz="1800" b="0" i="0" u="none" strike="noStrike" cap="none" normalizeH="0" baseline="0">
                <a:ln>
                  <a:noFill/>
                </a:ln>
                <a:solidFill>
                  <a:schemeClr val="bg1"/>
                </a:solidFill>
                <a:effectLst/>
                <a:latin typeface="Arial" panose="020B0604020202020204" pitchFamily="34" charset="0"/>
              </a:rPr>
              <a:t> vcpkg audit, Dependabot/Renovate, Syft/Grype — block Critical CVEs; store SBOM.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bg1"/>
                </a:solidFill>
                <a:effectLst/>
                <a:latin typeface="Arial" panose="020B0604020202020204" pitchFamily="34" charset="0"/>
              </a:rPr>
              <a:t>Tests:</a:t>
            </a:r>
            <a:r>
              <a:rPr kumimoji="0" lang="en-US" altLang="en-US" sz="1800" b="0" i="0" u="none" strike="noStrike" cap="none" normalizeH="0" baseline="0">
                <a:ln>
                  <a:noFill/>
                </a:ln>
                <a:solidFill>
                  <a:schemeClr val="bg1"/>
                </a:solidFill>
                <a:effectLst/>
                <a:latin typeface="Arial" panose="020B0604020202020204" pitchFamily="34" charset="0"/>
              </a:rPr>
              <a:t> Microsoft C++ Unit Test / GoogleTest via vstest.console — input bounds, parameterized SQL, authz, encoding.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bg1"/>
                </a:solidFill>
                <a:effectLst/>
                <a:latin typeface="Arial" panose="020B0604020202020204" pitchFamily="34" charset="0"/>
              </a:rPr>
              <a:t>IaC / Containers:</a:t>
            </a:r>
            <a:r>
              <a:rPr kumimoji="0" lang="en-US" altLang="en-US" sz="1800" b="0" i="0" u="none" strike="noStrike" cap="none" normalizeH="0" baseline="0">
                <a:ln>
                  <a:noFill/>
                </a:ln>
                <a:solidFill>
                  <a:schemeClr val="bg1"/>
                </a:solidFill>
                <a:effectLst/>
                <a:latin typeface="Arial" panose="020B0604020202020204" pitchFamily="34" charset="0"/>
              </a:rPr>
              <a:t> Checkov/Terrascan; Trivy/Grype — block weak configs &amp; vulnerable images.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bg1"/>
                </a:solidFill>
                <a:effectLst/>
                <a:latin typeface="Arial" panose="020B0604020202020204" pitchFamily="34" charset="0"/>
              </a:rPr>
              <a:t>DAST &amp; Fuzz (test env):</a:t>
            </a:r>
            <a:r>
              <a:rPr kumimoji="0" lang="en-US" altLang="en-US" sz="1800" b="0" i="0" u="none" strike="noStrike" cap="none" normalizeH="0" baseline="0">
                <a:ln>
                  <a:noFill/>
                </a:ln>
                <a:solidFill>
                  <a:schemeClr val="bg1"/>
                </a:solidFill>
                <a:effectLst/>
                <a:latin typeface="Arial" panose="020B0604020202020204" pitchFamily="34" charset="0"/>
              </a:rPr>
              <a:t> OWASP ZAP, libFuzzer/AFL — catch XSS, auth bypass, crashes; publish report.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bg1"/>
                </a:solidFill>
                <a:effectLst/>
                <a:latin typeface="Arial" panose="020B0604020202020204" pitchFamily="34" charset="0"/>
              </a:rPr>
              <a:t>Sanitizers / IAST:</a:t>
            </a:r>
            <a:r>
              <a:rPr kumimoji="0" lang="en-US" altLang="en-US" sz="1800" b="0" i="0" u="none" strike="noStrike" cap="none" normalizeH="0" baseline="0">
                <a:ln>
                  <a:noFill/>
                </a:ln>
                <a:solidFill>
                  <a:schemeClr val="bg1"/>
                </a:solidFill>
                <a:effectLst/>
                <a:latin typeface="Arial" panose="020B0604020202020204" pitchFamily="34" charset="0"/>
              </a:rPr>
              <a:t> ASan/UBSan/agents — detect memory issues &amp; unsafe sinks during tests.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bg1"/>
                </a:solidFill>
                <a:effectLst/>
                <a:latin typeface="Arial" panose="020B0604020202020204" pitchFamily="34" charset="0"/>
              </a:rPr>
              <a:t>Sign &amp; Release:</a:t>
            </a:r>
            <a:r>
              <a:rPr kumimoji="0" lang="en-US" altLang="en-US" sz="1800" b="0" i="0" u="none" strike="noStrike" cap="none" normalizeH="0" baseline="0">
                <a:ln>
                  <a:noFill/>
                </a:ln>
                <a:solidFill>
                  <a:schemeClr val="bg1"/>
                </a:solidFill>
                <a:effectLst/>
                <a:latin typeface="Arial" panose="020B0604020202020204" pitchFamily="34" charset="0"/>
              </a:rPr>
              <a:t> cosign (Sigstore) — signed artifacts; block unsigned builds.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bg1"/>
                </a:solidFill>
                <a:effectLst/>
                <a:latin typeface="Arial" panose="020B0604020202020204" pitchFamily="34" charset="0"/>
              </a:rPr>
              <a:t>CD &amp; Runtime:</a:t>
            </a:r>
            <a:r>
              <a:rPr kumimoji="0" lang="en-US" altLang="en-US" sz="1800" b="0" i="0" u="none" strike="noStrike" cap="none" normalizeH="0" baseline="0">
                <a:ln>
                  <a:noFill/>
                </a:ln>
                <a:solidFill>
                  <a:schemeClr val="bg1"/>
                </a:solidFill>
                <a:effectLst/>
                <a:latin typeface="Arial" panose="020B0604020202020204" pitchFamily="34" charset="0"/>
              </a:rPr>
              <a:t> OPA/Gatekeeper, feature flags, WAF/RASP, SIEM + OpenTelemetry — enforce policy &amp; monitor.</a:t>
            </a:r>
          </a:p>
        </p:txBody>
      </p:sp>
      <p:pic>
        <p:nvPicPr>
          <p:cNvPr id="14" name="Audio 13">
            <a:hlinkClick r:id="" action="ppaction://media"/>
            <a:extLst>
              <a:ext uri="{FF2B5EF4-FFF2-40B4-BE49-F238E27FC236}">
                <a16:creationId xmlns:a16="http://schemas.microsoft.com/office/drawing/2014/main" id="{FA13EC10-2922-6E2A-AA57-1B01F00289D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6529"/>
    </mc:Choice>
    <mc:Fallback>
      <p:transition spd="slow" advTm="465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a:extLst>
            <a:ext uri="{FF2B5EF4-FFF2-40B4-BE49-F238E27FC236}">
              <a16:creationId xmlns:a16="http://schemas.microsoft.com/office/drawing/2014/main" id="{7F4F6376-9046-3FCE-3BFC-3B7C66838649}"/>
            </a:ext>
          </a:extLst>
        </p:cNvPr>
        <p:cNvGrpSpPr/>
        <p:nvPr/>
      </p:nvGrpSpPr>
      <p:grpSpPr>
        <a:xfrm>
          <a:off x="0" y="0"/>
          <a:ext cx="0" cy="0"/>
          <a:chOff x="0" y="0"/>
          <a:chExt cx="0" cy="0"/>
        </a:xfrm>
      </p:grpSpPr>
      <p:sp>
        <p:nvSpPr>
          <p:cNvPr id="216" name="Google Shape;216;p11">
            <a:extLst>
              <a:ext uri="{FF2B5EF4-FFF2-40B4-BE49-F238E27FC236}">
                <a16:creationId xmlns:a16="http://schemas.microsoft.com/office/drawing/2014/main" id="{01673585-C0CF-75F0-B638-E138CAD3D1DA}"/>
              </a:ext>
            </a:extLst>
          </p:cNvPr>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a:extLst>
              <a:ext uri="{FF2B5EF4-FFF2-40B4-BE49-F238E27FC236}">
                <a16:creationId xmlns:a16="http://schemas.microsoft.com/office/drawing/2014/main" id="{D8E37A1B-233F-6C0E-0E92-8FA2BC99A281}"/>
              </a:ext>
            </a:extLst>
          </p:cNvPr>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lnSpc>
                <a:spcPct val="90000"/>
              </a:lnSpc>
              <a:spcBef>
                <a:spcPts val="0"/>
              </a:spcBef>
              <a:spcAft>
                <a:spcPts val="0"/>
              </a:spcAft>
              <a:buClr>
                <a:schemeClr val="lt1"/>
              </a:buClr>
              <a:buSzPts val="2000"/>
              <a:buNone/>
            </a:pPr>
            <a:r>
              <a:rPr lang="en-US" dirty="0"/>
              <a:t>Problems:</a:t>
            </a:r>
          </a:p>
          <a:p>
            <a:pPr marL="0" lvl="0" indent="0" algn="l" rtl="0">
              <a:lnSpc>
                <a:spcPct val="90000"/>
              </a:lnSpc>
              <a:spcBef>
                <a:spcPts val="0"/>
              </a:spcBef>
              <a:spcAft>
                <a:spcPts val="0"/>
              </a:spcAft>
              <a:buClr>
                <a:schemeClr val="lt1"/>
              </a:buClr>
              <a:buSzPts val="2000"/>
              <a:buNone/>
            </a:pPr>
            <a:r>
              <a:rPr lang="en-US" dirty="0"/>
              <a:t>• Inconsistent input validation and output encoding across services</a:t>
            </a:r>
          </a:p>
          <a:p>
            <a:pPr marL="0" lvl="0" indent="0" algn="l" rtl="0">
              <a:lnSpc>
                <a:spcPct val="90000"/>
              </a:lnSpc>
              <a:spcBef>
                <a:spcPts val="0"/>
              </a:spcBef>
              <a:spcAft>
                <a:spcPts val="0"/>
              </a:spcAft>
              <a:buClr>
                <a:schemeClr val="lt1"/>
              </a:buClr>
              <a:buSzPts val="2000"/>
              <a:buNone/>
            </a:pPr>
            <a:r>
              <a:rPr lang="en-US" dirty="0"/>
              <a:t>• String-built SQL in legacy code</a:t>
            </a:r>
          </a:p>
          <a:p>
            <a:pPr marL="0" lvl="0" indent="0" algn="l" rtl="0">
              <a:lnSpc>
                <a:spcPct val="90000"/>
              </a:lnSpc>
              <a:spcBef>
                <a:spcPts val="0"/>
              </a:spcBef>
              <a:spcAft>
                <a:spcPts val="0"/>
              </a:spcAft>
              <a:buClr>
                <a:schemeClr val="lt1"/>
              </a:buClr>
              <a:buSzPts val="2000"/>
              <a:buNone/>
            </a:pPr>
            <a:r>
              <a:rPr lang="en-US" dirty="0"/>
              <a:t>• Authorization checks left in UI instead of service layer</a:t>
            </a:r>
          </a:p>
          <a:p>
            <a:pPr marL="0" lvl="0" indent="0" algn="l" rtl="0">
              <a:lnSpc>
                <a:spcPct val="90000"/>
              </a:lnSpc>
              <a:spcBef>
                <a:spcPts val="0"/>
              </a:spcBef>
              <a:spcAft>
                <a:spcPts val="0"/>
              </a:spcAft>
              <a:buClr>
                <a:schemeClr val="lt1"/>
              </a:buClr>
              <a:buSzPts val="2000"/>
              <a:buNone/>
            </a:pPr>
            <a:r>
              <a:rPr lang="en-US" dirty="0"/>
              <a:t>• Secrets committed or stored in env files</a:t>
            </a:r>
          </a:p>
          <a:p>
            <a:pPr marL="0" lvl="0" indent="0" algn="l" rtl="0">
              <a:lnSpc>
                <a:spcPct val="90000"/>
              </a:lnSpc>
              <a:spcBef>
                <a:spcPts val="0"/>
              </a:spcBef>
              <a:spcAft>
                <a:spcPts val="0"/>
              </a:spcAft>
              <a:buClr>
                <a:schemeClr val="lt1"/>
              </a:buClr>
              <a:buSzPts val="2000"/>
              <a:buNone/>
            </a:pPr>
            <a:r>
              <a:rPr lang="en-US" dirty="0"/>
              <a:t>• Limited auditability and noisy error messages</a:t>
            </a:r>
          </a:p>
          <a:p>
            <a:pPr marL="0" lvl="0" indent="0" algn="l" rtl="0">
              <a:lnSpc>
                <a:spcPct val="90000"/>
              </a:lnSpc>
              <a:spcBef>
                <a:spcPts val="0"/>
              </a:spcBef>
              <a:spcAft>
                <a:spcPts val="0"/>
              </a:spcAft>
              <a:buClr>
                <a:schemeClr val="lt1"/>
              </a:buClr>
              <a:buSzPts val="2000"/>
              <a:buNone/>
            </a:pPr>
            <a:endParaRPr lang="en-US" dirty="0"/>
          </a:p>
          <a:p>
            <a:pPr marL="0" lvl="0" indent="0" algn="l" rtl="0">
              <a:lnSpc>
                <a:spcPct val="90000"/>
              </a:lnSpc>
              <a:spcBef>
                <a:spcPts val="0"/>
              </a:spcBef>
              <a:spcAft>
                <a:spcPts val="0"/>
              </a:spcAft>
              <a:buClr>
                <a:schemeClr val="lt1"/>
              </a:buClr>
              <a:buSzPts val="2000"/>
              <a:buNone/>
            </a:pPr>
            <a:r>
              <a:rPr lang="en-US" dirty="0"/>
              <a:t>Solutions:</a:t>
            </a:r>
          </a:p>
          <a:p>
            <a:pPr marL="0" lvl="0" indent="0" algn="l" rtl="0">
              <a:lnSpc>
                <a:spcPct val="90000"/>
              </a:lnSpc>
              <a:spcBef>
                <a:spcPts val="0"/>
              </a:spcBef>
              <a:spcAft>
                <a:spcPts val="0"/>
              </a:spcAft>
              <a:buClr>
                <a:schemeClr val="lt1"/>
              </a:buClr>
              <a:buSzPts val="2000"/>
              <a:buNone/>
            </a:pPr>
            <a:r>
              <a:rPr lang="en-US" dirty="0"/>
              <a:t>• Parameterize queries everywhere; ban string-built SQL</a:t>
            </a:r>
          </a:p>
          <a:p>
            <a:pPr marL="0" lvl="0" indent="0" algn="l" rtl="0">
              <a:lnSpc>
                <a:spcPct val="90000"/>
              </a:lnSpc>
              <a:spcBef>
                <a:spcPts val="0"/>
              </a:spcBef>
              <a:spcAft>
                <a:spcPts val="0"/>
              </a:spcAft>
              <a:buClr>
                <a:schemeClr val="lt1"/>
              </a:buClr>
              <a:buSzPts val="2000"/>
              <a:buNone/>
            </a:pPr>
            <a:r>
              <a:rPr lang="en-US" dirty="0"/>
              <a:t>• Central validators/encoders via shared libraries</a:t>
            </a:r>
          </a:p>
          <a:p>
            <a:pPr marL="0" lvl="0" indent="0" algn="l" rtl="0">
              <a:lnSpc>
                <a:spcPct val="90000"/>
              </a:lnSpc>
              <a:spcBef>
                <a:spcPts val="0"/>
              </a:spcBef>
              <a:spcAft>
                <a:spcPts val="0"/>
              </a:spcAft>
              <a:buClr>
                <a:schemeClr val="lt1"/>
              </a:buClr>
              <a:buSzPts val="2000"/>
              <a:buNone/>
            </a:pPr>
            <a:r>
              <a:rPr lang="en-US" dirty="0"/>
              <a:t>• Service-layer authorization with deny-by-default policies</a:t>
            </a:r>
          </a:p>
          <a:p>
            <a:pPr marL="0" lvl="0" indent="0" algn="l" rtl="0">
              <a:lnSpc>
                <a:spcPct val="90000"/>
              </a:lnSpc>
              <a:spcBef>
                <a:spcPts val="0"/>
              </a:spcBef>
              <a:spcAft>
                <a:spcPts val="0"/>
              </a:spcAft>
              <a:buClr>
                <a:schemeClr val="lt1"/>
              </a:buClr>
              <a:buSzPts val="2000"/>
              <a:buNone/>
            </a:pPr>
            <a:r>
              <a:rPr lang="en-US" dirty="0"/>
              <a:t>• KMS/HSM for secrets; auto-rotation; remove from code</a:t>
            </a:r>
          </a:p>
          <a:p>
            <a:pPr marL="0" lvl="0" indent="0" algn="l" rtl="0">
              <a:lnSpc>
                <a:spcPct val="90000"/>
              </a:lnSpc>
              <a:spcBef>
                <a:spcPts val="0"/>
              </a:spcBef>
              <a:spcAft>
                <a:spcPts val="0"/>
              </a:spcAft>
              <a:buClr>
                <a:schemeClr val="lt1"/>
              </a:buClr>
              <a:buSzPts val="2000"/>
              <a:buNone/>
            </a:pPr>
            <a:r>
              <a:rPr lang="en-US" dirty="0"/>
              <a:t>• Structured, tamper-evident logs; generic errors with correlation IDs</a:t>
            </a:r>
          </a:p>
          <a:p>
            <a:pPr marL="0" lvl="0" indent="0" algn="l" rtl="0">
              <a:lnSpc>
                <a:spcPct val="90000"/>
              </a:lnSpc>
              <a:spcBef>
                <a:spcPts val="0"/>
              </a:spcBef>
              <a:spcAft>
                <a:spcPts val="0"/>
              </a:spcAft>
              <a:buClr>
                <a:schemeClr val="lt1"/>
              </a:buClr>
              <a:buSzPts val="2000"/>
              <a:buNone/>
            </a:pPr>
            <a:endParaRPr lang="en-US" dirty="0"/>
          </a:p>
          <a:p>
            <a:pPr marL="0" lvl="0" indent="0" algn="l" rtl="0">
              <a:lnSpc>
                <a:spcPct val="90000"/>
              </a:lnSpc>
              <a:spcBef>
                <a:spcPts val="0"/>
              </a:spcBef>
              <a:spcAft>
                <a:spcPts val="0"/>
              </a:spcAft>
              <a:buClr>
                <a:schemeClr val="lt1"/>
              </a:buClr>
              <a:buSzPts val="2000"/>
              <a:buNone/>
            </a:pPr>
            <a:r>
              <a:rPr lang="en-US" dirty="0"/>
              <a:t>Benefits (act now):</a:t>
            </a:r>
          </a:p>
          <a:p>
            <a:pPr marL="0" lvl="0" indent="0" algn="l" rtl="0">
              <a:lnSpc>
                <a:spcPct val="90000"/>
              </a:lnSpc>
              <a:spcBef>
                <a:spcPts val="0"/>
              </a:spcBef>
              <a:spcAft>
                <a:spcPts val="0"/>
              </a:spcAft>
              <a:buClr>
                <a:schemeClr val="lt1"/>
              </a:buClr>
              <a:buSzPts val="2000"/>
              <a:buNone/>
            </a:pPr>
            <a:r>
              <a:rPr lang="en-US" dirty="0"/>
              <a:t>• Reduced breach likelihood; faster detection and response</a:t>
            </a:r>
          </a:p>
          <a:p>
            <a:pPr marL="0" lvl="0" indent="0" algn="l" rtl="0">
              <a:lnSpc>
                <a:spcPct val="90000"/>
              </a:lnSpc>
              <a:spcBef>
                <a:spcPts val="0"/>
              </a:spcBef>
              <a:spcAft>
                <a:spcPts val="0"/>
              </a:spcAft>
              <a:buClr>
                <a:schemeClr val="lt1"/>
              </a:buClr>
              <a:buSzPts val="2000"/>
              <a:buNone/>
            </a:pPr>
            <a:r>
              <a:rPr lang="en-US" dirty="0"/>
              <a:t>• Consistent developer workflow; audit-ready evidence</a:t>
            </a:r>
          </a:p>
          <a:p>
            <a:pPr marL="228600" lvl="0" indent="-228600" algn="l" rtl="0">
              <a:lnSpc>
                <a:spcPct val="90000"/>
              </a:lnSpc>
              <a:spcBef>
                <a:spcPts val="0"/>
              </a:spcBef>
              <a:spcAft>
                <a:spcPts val="0"/>
              </a:spcAft>
              <a:buClr>
                <a:schemeClr val="lt1"/>
              </a:buClr>
              <a:buSzPts val="2000"/>
              <a:buChar char="•"/>
            </a:pPr>
            <a:endParaRPr dirty="0"/>
          </a:p>
        </p:txBody>
      </p:sp>
      <p:pic>
        <p:nvPicPr>
          <p:cNvPr id="218" name="Google Shape;218;p11" descr="Green Pace logo">
            <a:extLst>
              <a:ext uri="{FF2B5EF4-FFF2-40B4-BE49-F238E27FC236}">
                <a16:creationId xmlns:a16="http://schemas.microsoft.com/office/drawing/2014/main" id="{AFD0B30F-CF09-3591-EC43-861038491710}"/>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9A099E42-5D3D-F224-DA9D-36FE7A4DC7B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949525287"/>
      </p:ext>
    </p:extLst>
  </p:cSld>
  <p:clrMapOvr>
    <a:masterClrMapping/>
  </p:clrMapOvr>
  <mc:AlternateContent xmlns:mc="http://schemas.openxmlformats.org/markup-compatibility/2006">
    <mc:Choice xmlns:p14="http://schemas.microsoft.com/office/powerpoint/2010/main" Requires="p14">
      <p:transition spd="slow" p14:dur="2000" advTm="19371"/>
    </mc:Choice>
    <mc:Fallback>
      <p:transition spd="slow" advTm="193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r>
              <a:rPr lang="en-US" sz="2000" dirty="0"/>
              <a:t> Risks if delayed (wait):</a:t>
            </a:r>
          </a:p>
          <a:p>
            <a:pPr marL="0" lvl="0" indent="0" algn="l" rtl="0">
              <a:lnSpc>
                <a:spcPct val="90000"/>
              </a:lnSpc>
              <a:spcBef>
                <a:spcPts val="0"/>
              </a:spcBef>
              <a:spcAft>
                <a:spcPts val="0"/>
              </a:spcAft>
              <a:buClr>
                <a:schemeClr val="lt1"/>
              </a:buClr>
              <a:buSzPts val="2000"/>
              <a:buNone/>
            </a:pPr>
            <a:r>
              <a:rPr lang="en-US" sz="2000" dirty="0"/>
              <a:t>• Vulnerabilities persist; exploit window stays open</a:t>
            </a:r>
          </a:p>
          <a:p>
            <a:pPr marL="0" lvl="0" indent="0" algn="l" rtl="0">
              <a:lnSpc>
                <a:spcPct val="90000"/>
              </a:lnSpc>
              <a:spcBef>
                <a:spcPts val="0"/>
              </a:spcBef>
              <a:spcAft>
                <a:spcPts val="0"/>
              </a:spcAft>
              <a:buClr>
                <a:schemeClr val="lt1"/>
              </a:buClr>
              <a:buSzPts val="2000"/>
              <a:buNone/>
            </a:pPr>
            <a:r>
              <a:rPr lang="en-US" sz="2000" dirty="0"/>
              <a:t>• Rework cost grows; compliance and reputational risk increase</a:t>
            </a:r>
          </a:p>
          <a:p>
            <a:pPr marL="0" lvl="0" indent="0" algn="l" rtl="0">
              <a:lnSpc>
                <a:spcPct val="90000"/>
              </a:lnSpc>
              <a:spcBef>
                <a:spcPts val="0"/>
              </a:spcBef>
              <a:spcAft>
                <a:spcPts val="0"/>
              </a:spcAft>
              <a:buClr>
                <a:schemeClr val="lt1"/>
              </a:buClr>
              <a:buSzPts val="2000"/>
              <a:buNone/>
            </a:pPr>
            <a:endParaRPr lang="en-US" sz="2000" dirty="0"/>
          </a:p>
          <a:p>
            <a:pPr marL="0" lvl="0" indent="0" algn="l" rtl="0">
              <a:lnSpc>
                <a:spcPct val="90000"/>
              </a:lnSpc>
              <a:spcBef>
                <a:spcPts val="0"/>
              </a:spcBef>
              <a:spcAft>
                <a:spcPts val="0"/>
              </a:spcAft>
              <a:buClr>
                <a:schemeClr val="lt1"/>
              </a:buClr>
              <a:buSzPts val="2000"/>
              <a:buNone/>
            </a:pPr>
            <a:r>
              <a:rPr lang="en-US" sz="2000" dirty="0"/>
              <a:t>Costs (to act):</a:t>
            </a:r>
          </a:p>
          <a:p>
            <a:pPr marL="0" lvl="0" indent="0" algn="l" rtl="0">
              <a:lnSpc>
                <a:spcPct val="90000"/>
              </a:lnSpc>
              <a:spcBef>
                <a:spcPts val="0"/>
              </a:spcBef>
              <a:spcAft>
                <a:spcPts val="0"/>
              </a:spcAft>
              <a:buClr>
                <a:schemeClr val="lt1"/>
              </a:buClr>
              <a:buSzPts val="2000"/>
              <a:buNone/>
            </a:pPr>
            <a:r>
              <a:rPr lang="en-US" sz="2000" dirty="0"/>
              <a:t>• Time to tune rules, train team, and remediate backlog</a:t>
            </a:r>
          </a:p>
          <a:p>
            <a:pPr marL="0" lvl="0" indent="0" algn="l" rtl="0">
              <a:lnSpc>
                <a:spcPct val="90000"/>
              </a:lnSpc>
              <a:spcBef>
                <a:spcPts val="0"/>
              </a:spcBef>
              <a:spcAft>
                <a:spcPts val="0"/>
              </a:spcAft>
              <a:buClr>
                <a:schemeClr val="lt1"/>
              </a:buClr>
              <a:buSzPts val="2000"/>
              <a:buNone/>
            </a:pPr>
            <a:r>
              <a:rPr lang="en-US" sz="2000" dirty="0"/>
              <a:t>• Temporary velocity dip while Priority-1 fixes land</a:t>
            </a:r>
          </a:p>
          <a:p>
            <a:pPr marL="0" lvl="0" indent="0" algn="l" rtl="0">
              <a:lnSpc>
                <a:spcPct val="90000"/>
              </a:lnSpc>
              <a:spcBef>
                <a:spcPts val="0"/>
              </a:spcBef>
              <a:spcAft>
                <a:spcPts val="0"/>
              </a:spcAft>
              <a:buClr>
                <a:schemeClr val="lt1"/>
              </a:buClr>
              <a:buSzPts val="2000"/>
              <a:buNone/>
            </a:pPr>
            <a:endParaRPr lang="en-US" sz="2000" dirty="0"/>
          </a:p>
          <a:p>
            <a:pPr marL="0" lvl="0" indent="0" algn="l" rtl="0">
              <a:lnSpc>
                <a:spcPct val="90000"/>
              </a:lnSpc>
              <a:spcBef>
                <a:spcPts val="0"/>
              </a:spcBef>
              <a:spcAft>
                <a:spcPts val="0"/>
              </a:spcAft>
              <a:buClr>
                <a:schemeClr val="lt1"/>
              </a:buClr>
              <a:buSzPts val="2000"/>
              <a:buNone/>
            </a:pPr>
            <a:r>
              <a:rPr lang="en-US" sz="2000" dirty="0"/>
              <a:t>Where strategy is lacking:</a:t>
            </a:r>
          </a:p>
          <a:p>
            <a:pPr marL="0" lvl="0" indent="0" algn="l" rtl="0">
              <a:lnSpc>
                <a:spcPct val="90000"/>
              </a:lnSpc>
              <a:spcBef>
                <a:spcPts val="0"/>
              </a:spcBef>
              <a:spcAft>
                <a:spcPts val="0"/>
              </a:spcAft>
              <a:buClr>
                <a:schemeClr val="lt1"/>
              </a:buClr>
              <a:buSzPts val="2000"/>
              <a:buNone/>
            </a:pPr>
            <a:r>
              <a:rPr lang="en-US" sz="2000" dirty="0"/>
              <a:t>• Service-layer </a:t>
            </a:r>
            <a:r>
              <a:rPr lang="en-US" sz="2000" dirty="0" err="1"/>
              <a:t>authz</a:t>
            </a:r>
            <a:r>
              <a:rPr lang="en-US" sz="2000" dirty="0"/>
              <a:t> tests not comprehensive</a:t>
            </a:r>
          </a:p>
          <a:p>
            <a:pPr marL="0" lvl="0" indent="0" algn="l" rtl="0">
              <a:lnSpc>
                <a:spcPct val="90000"/>
              </a:lnSpc>
              <a:spcBef>
                <a:spcPts val="0"/>
              </a:spcBef>
              <a:spcAft>
                <a:spcPts val="0"/>
              </a:spcAft>
              <a:buClr>
                <a:schemeClr val="lt1"/>
              </a:buClr>
              <a:buSzPts val="2000"/>
              <a:buNone/>
            </a:pPr>
            <a:r>
              <a:rPr lang="en-US" sz="2000" dirty="0"/>
              <a:t>• Encoding not centralized—easy to miss in new endpoints</a:t>
            </a:r>
          </a:p>
          <a:p>
            <a:pPr marL="0" lvl="0" indent="0" algn="l" rtl="0">
              <a:lnSpc>
                <a:spcPct val="90000"/>
              </a:lnSpc>
              <a:spcBef>
                <a:spcPts val="0"/>
              </a:spcBef>
              <a:spcAft>
                <a:spcPts val="0"/>
              </a:spcAft>
              <a:buClr>
                <a:schemeClr val="lt1"/>
              </a:buClr>
              <a:buSzPts val="2000"/>
              <a:buNone/>
            </a:pPr>
            <a:r>
              <a:rPr lang="en-US" sz="2000" dirty="0"/>
              <a:t>• Manual key rotation in pockets of the codebase</a:t>
            </a:r>
          </a:p>
          <a:p>
            <a:pPr marL="0" lvl="0" indent="0" algn="l" rtl="0">
              <a:lnSpc>
                <a:spcPct val="90000"/>
              </a:lnSpc>
              <a:spcBef>
                <a:spcPts val="0"/>
              </a:spcBef>
              <a:spcAft>
                <a:spcPts val="0"/>
              </a:spcAft>
              <a:buClr>
                <a:schemeClr val="lt1"/>
              </a:buClr>
              <a:buSzPts val="2000"/>
              <a:buNone/>
            </a:pPr>
            <a:r>
              <a:rPr lang="en-US" sz="2000" dirty="0"/>
              <a:t>• Limited runtime fuzz/IAST coverage on critical parsers</a:t>
            </a:r>
          </a:p>
        </p:txBody>
      </p:sp>
      <p:pic>
        <p:nvPicPr>
          <p:cNvPr id="218" name="Google Shape;218;p11"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
          <a:extLst>
            <a:ext uri="{FF2B5EF4-FFF2-40B4-BE49-F238E27FC236}">
              <a16:creationId xmlns:a16="http://schemas.microsoft.com/office/drawing/2014/main" id="{0BFD3A51-CE0D-C5EF-0D3A-6AA4412ECE37}"/>
            </a:ext>
          </a:extLst>
        </p:cNvPr>
        <p:cNvGrpSpPr/>
        <p:nvPr/>
      </p:nvGrpSpPr>
      <p:grpSpPr>
        <a:xfrm>
          <a:off x="0" y="0"/>
          <a:ext cx="0" cy="0"/>
          <a:chOff x="0" y="0"/>
          <a:chExt cx="0" cy="0"/>
        </a:xfrm>
      </p:grpSpPr>
      <p:sp>
        <p:nvSpPr>
          <p:cNvPr id="216" name="Google Shape;216;p11">
            <a:extLst>
              <a:ext uri="{FF2B5EF4-FFF2-40B4-BE49-F238E27FC236}">
                <a16:creationId xmlns:a16="http://schemas.microsoft.com/office/drawing/2014/main" id="{335458CE-874C-E67A-655A-AF87DFDEDA3C}"/>
              </a:ext>
            </a:extLst>
          </p:cNvPr>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a:extLst>
              <a:ext uri="{FF2B5EF4-FFF2-40B4-BE49-F238E27FC236}">
                <a16:creationId xmlns:a16="http://schemas.microsoft.com/office/drawing/2014/main" id="{6636C133-38CB-7ABA-9F2F-AFAAA15D96C2}"/>
              </a:ext>
            </a:extLst>
          </p:cNvPr>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r>
              <a:rPr lang="en-US" sz="2000" dirty="0"/>
              <a:t>Risks of this strategy:</a:t>
            </a:r>
          </a:p>
          <a:p>
            <a:pPr marL="0" lvl="0" indent="0" algn="l" rtl="0">
              <a:lnSpc>
                <a:spcPct val="90000"/>
              </a:lnSpc>
              <a:spcBef>
                <a:spcPts val="0"/>
              </a:spcBef>
              <a:spcAft>
                <a:spcPts val="0"/>
              </a:spcAft>
              <a:buClr>
                <a:schemeClr val="lt1"/>
              </a:buClr>
              <a:buSzPts val="2000"/>
              <a:buNone/>
            </a:pPr>
            <a:r>
              <a:rPr lang="en-US" sz="2000" dirty="0"/>
              <a:t>• </a:t>
            </a:r>
            <a:r>
              <a:rPr lang="en-US" sz="2000" dirty="0" err="1"/>
              <a:t>Overblocking</a:t>
            </a:r>
            <a:r>
              <a:rPr lang="en-US" sz="2000" dirty="0"/>
              <a:t> from aggressive rules slows delivery if not tuned</a:t>
            </a:r>
          </a:p>
          <a:p>
            <a:pPr marL="0" lvl="0" indent="0" algn="l" rtl="0">
              <a:lnSpc>
                <a:spcPct val="90000"/>
              </a:lnSpc>
              <a:spcBef>
                <a:spcPts val="0"/>
              </a:spcBef>
              <a:spcAft>
                <a:spcPts val="0"/>
              </a:spcAft>
              <a:buClr>
                <a:schemeClr val="lt1"/>
              </a:buClr>
              <a:buSzPts val="2000"/>
              <a:buNone/>
            </a:pPr>
            <a:r>
              <a:rPr lang="en-US" sz="2000" dirty="0"/>
              <a:t>• False positives from SAST/DAST without disciplined triage</a:t>
            </a:r>
          </a:p>
          <a:p>
            <a:pPr marL="0" lvl="0" indent="0" algn="l" rtl="0">
              <a:lnSpc>
                <a:spcPct val="90000"/>
              </a:lnSpc>
              <a:spcBef>
                <a:spcPts val="0"/>
              </a:spcBef>
              <a:spcAft>
                <a:spcPts val="0"/>
              </a:spcAft>
              <a:buClr>
                <a:schemeClr val="lt1"/>
              </a:buClr>
              <a:buSzPts val="2000"/>
              <a:buNone/>
            </a:pPr>
            <a:r>
              <a:rPr lang="en-US" sz="2000" dirty="0"/>
              <a:t>• Tool sprawl if ownership and SLAs aren’t defined</a:t>
            </a:r>
          </a:p>
          <a:p>
            <a:pPr marL="0" lvl="0" indent="0" algn="l" rtl="0">
              <a:lnSpc>
                <a:spcPct val="90000"/>
              </a:lnSpc>
              <a:spcBef>
                <a:spcPts val="0"/>
              </a:spcBef>
              <a:spcAft>
                <a:spcPts val="0"/>
              </a:spcAft>
              <a:buClr>
                <a:schemeClr val="lt1"/>
              </a:buClr>
              <a:buSzPts val="2000"/>
              <a:buNone/>
            </a:pPr>
            <a:r>
              <a:rPr lang="en-US" sz="2000" dirty="0"/>
              <a:t>• Complacency risk: relying on tools over reviews/design</a:t>
            </a:r>
          </a:p>
          <a:p>
            <a:pPr marL="0" lvl="0" indent="0" algn="l" rtl="0">
              <a:lnSpc>
                <a:spcPct val="90000"/>
              </a:lnSpc>
              <a:spcBef>
                <a:spcPts val="0"/>
              </a:spcBef>
              <a:spcAft>
                <a:spcPts val="0"/>
              </a:spcAft>
              <a:buClr>
                <a:schemeClr val="lt1"/>
              </a:buClr>
              <a:buSzPts val="2000"/>
              <a:buNone/>
            </a:pPr>
            <a:endParaRPr lang="en-US" sz="2000" dirty="0"/>
          </a:p>
          <a:p>
            <a:pPr marL="0" lvl="0" indent="0" algn="l" rtl="0">
              <a:lnSpc>
                <a:spcPct val="90000"/>
              </a:lnSpc>
              <a:spcBef>
                <a:spcPts val="0"/>
              </a:spcBef>
              <a:spcAft>
                <a:spcPts val="0"/>
              </a:spcAft>
              <a:buClr>
                <a:schemeClr val="lt1"/>
              </a:buClr>
              <a:buSzPts val="2000"/>
              <a:buNone/>
            </a:pPr>
            <a:r>
              <a:rPr lang="en-US" sz="2000" dirty="0"/>
              <a:t>Steps to take:</a:t>
            </a:r>
          </a:p>
          <a:p>
            <a:pPr marL="0" lvl="0" indent="0" algn="l" rtl="0">
              <a:lnSpc>
                <a:spcPct val="90000"/>
              </a:lnSpc>
              <a:spcBef>
                <a:spcPts val="0"/>
              </a:spcBef>
              <a:spcAft>
                <a:spcPts val="0"/>
              </a:spcAft>
              <a:buClr>
                <a:schemeClr val="lt1"/>
              </a:buClr>
              <a:buSzPts val="2000"/>
              <a:buNone/>
            </a:pPr>
            <a:r>
              <a:rPr lang="en-US" sz="2000" dirty="0"/>
              <a:t>• Treat Priority-1 standards as release blockers; fix or feature-flag before ship</a:t>
            </a:r>
          </a:p>
          <a:p>
            <a:pPr marL="0" lvl="0" indent="0" algn="l" rtl="0">
              <a:lnSpc>
                <a:spcPct val="90000"/>
              </a:lnSpc>
              <a:spcBef>
                <a:spcPts val="0"/>
              </a:spcBef>
              <a:spcAft>
                <a:spcPts val="0"/>
              </a:spcAft>
              <a:buClr>
                <a:schemeClr val="lt1"/>
              </a:buClr>
              <a:buSzPts val="2000"/>
              <a:buNone/>
            </a:pPr>
            <a:r>
              <a:rPr lang="en-US" sz="2000" dirty="0"/>
              <a:t>• Sprint plan: clear P2 within one sprint; track P3 for next release</a:t>
            </a:r>
          </a:p>
          <a:p>
            <a:pPr marL="0" lvl="0" indent="0" algn="l" rtl="0">
              <a:lnSpc>
                <a:spcPct val="90000"/>
              </a:lnSpc>
              <a:spcBef>
                <a:spcPts val="0"/>
              </a:spcBef>
              <a:spcAft>
                <a:spcPts val="0"/>
              </a:spcAft>
              <a:buClr>
                <a:schemeClr val="lt1"/>
              </a:buClr>
              <a:buSzPts val="2000"/>
              <a:buNone/>
            </a:pPr>
            <a:r>
              <a:rPr lang="en-US" sz="2000" dirty="0"/>
              <a:t>• Create shared validation/encoding libraries; require usage in PR checklist</a:t>
            </a:r>
          </a:p>
          <a:p>
            <a:pPr marL="0" lvl="0" indent="0" algn="l" rtl="0">
              <a:lnSpc>
                <a:spcPct val="90000"/>
              </a:lnSpc>
              <a:spcBef>
                <a:spcPts val="0"/>
              </a:spcBef>
              <a:spcAft>
                <a:spcPts val="0"/>
              </a:spcAft>
              <a:buClr>
                <a:schemeClr val="lt1"/>
              </a:buClr>
              <a:buSzPts val="2000"/>
              <a:buNone/>
            </a:pPr>
            <a:r>
              <a:rPr lang="en-US" sz="2000" dirty="0"/>
              <a:t>• Enforce service-layer </a:t>
            </a:r>
            <a:r>
              <a:rPr lang="en-US" sz="2000" dirty="0" err="1"/>
              <a:t>authz</a:t>
            </a:r>
            <a:r>
              <a:rPr lang="en-US" sz="2000" dirty="0"/>
              <a:t> tests; add negative tests for deny cases</a:t>
            </a:r>
          </a:p>
          <a:p>
            <a:pPr marL="0" lvl="0" indent="0" algn="l" rtl="0">
              <a:lnSpc>
                <a:spcPct val="90000"/>
              </a:lnSpc>
              <a:spcBef>
                <a:spcPts val="0"/>
              </a:spcBef>
              <a:spcAft>
                <a:spcPts val="0"/>
              </a:spcAft>
              <a:buClr>
                <a:schemeClr val="lt1"/>
              </a:buClr>
              <a:buSzPts val="2000"/>
              <a:buNone/>
            </a:pPr>
            <a:r>
              <a:rPr lang="en-US" sz="2000" dirty="0"/>
              <a:t>• Migrate secrets to KMS; enable automated rotation; scan repos</a:t>
            </a:r>
          </a:p>
          <a:p>
            <a:pPr marL="0" lvl="0" indent="0" algn="l" rtl="0">
              <a:lnSpc>
                <a:spcPct val="90000"/>
              </a:lnSpc>
              <a:spcBef>
                <a:spcPts val="0"/>
              </a:spcBef>
              <a:spcAft>
                <a:spcPts val="0"/>
              </a:spcAft>
              <a:buClr>
                <a:schemeClr val="lt1"/>
              </a:buClr>
              <a:buSzPts val="2000"/>
              <a:buNone/>
            </a:pPr>
            <a:r>
              <a:rPr lang="en-US" sz="2000" dirty="0"/>
              <a:t>• Add SAST/DAST gates, SBOM CVE policy, and test coverage thresholds to CI</a:t>
            </a:r>
          </a:p>
        </p:txBody>
      </p:sp>
      <p:pic>
        <p:nvPicPr>
          <p:cNvPr id="218" name="Google Shape;218;p11" descr="Green Pace logo">
            <a:extLst>
              <a:ext uri="{FF2B5EF4-FFF2-40B4-BE49-F238E27FC236}">
                <a16:creationId xmlns:a16="http://schemas.microsoft.com/office/drawing/2014/main" id="{9BE7C776-5457-33C2-55FD-D047B62F776B}"/>
              </a:ext>
            </a:extLst>
          </p:cNvPr>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extLst>
      <p:ext uri="{BB962C8B-B14F-4D97-AF65-F5344CB8AC3E}">
        <p14:creationId xmlns:p14="http://schemas.microsoft.com/office/powerpoint/2010/main" val="8796545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Gaps: Limited service‑layer </a:t>
            </a:r>
            <a:r>
              <a:rPr kumimoji="0" lang="en-US" sz="2000" b="0" i="0" u="none" strike="noStrike" kern="0" cap="none" spc="0" normalizeH="0" baseline="0" noProof="0" dirty="0" err="1">
                <a:ln>
                  <a:noFill/>
                </a:ln>
                <a:solidFill>
                  <a:srgbClr val="FFFFFF"/>
                </a:solidFill>
                <a:effectLst/>
                <a:uLnTx/>
                <a:uFillTx/>
                <a:latin typeface="Century Gothic"/>
                <a:sym typeface="Century Gothic"/>
              </a:rPr>
              <a:t>authz</a:t>
            </a:r>
            <a:r>
              <a:rPr kumimoji="0" lang="en-US" sz="2000" b="0" i="0" u="none" strike="noStrike" kern="0" cap="none" spc="0" normalizeH="0" baseline="0" noProof="0" dirty="0">
                <a:ln>
                  <a:noFill/>
                </a:ln>
                <a:solidFill>
                  <a:srgbClr val="FFFFFF"/>
                </a:solidFill>
                <a:effectLst/>
                <a:uLnTx/>
                <a:uFillTx/>
                <a:latin typeface="Century Gothic"/>
                <a:sym typeface="Century Gothic"/>
              </a:rPr>
              <a:t> tests; inconsistent output encoding; manual key rotation.</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Next Steps: Expand security unit tests; centralize encoding helpers; adopt automated KMS rotation.</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Standards to Adopt: Secure coding checklists in PRs; SBOM policy; mandatory code reviews for P1 areas.</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1C995D21-D8F8-044F-C5BD-1D76CFE2D4A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742"/>
    </mc:Choice>
    <mc:Fallback>
      <p:transition spd="slow" advTm="207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1546167"/>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Adopt and enforce the 10 standards with clear priorities.</a:t>
            </a:r>
          </a:p>
          <a:p>
            <a:pPr marL="228600" lvl="0" indent="-228600" algn="l" rtl="0">
              <a:lnSpc>
                <a:spcPct val="90000"/>
              </a:lnSpc>
              <a:spcBef>
                <a:spcPts val="0"/>
              </a:spcBef>
              <a:spcAft>
                <a:spcPts val="0"/>
              </a:spcAft>
              <a:buClr>
                <a:schemeClr val="lt1"/>
              </a:buClr>
              <a:buSzPts val="2200"/>
              <a:buChar char="•"/>
            </a:pPr>
            <a:r>
              <a:rPr lang="en-US" dirty="0"/>
              <a:t>Keep security automated in the pipeline with blocking gates for P1 risks.</a:t>
            </a:r>
          </a:p>
          <a:p>
            <a:pPr marL="228600" lvl="0" indent="-228600" algn="l" rtl="0">
              <a:lnSpc>
                <a:spcPct val="90000"/>
              </a:lnSpc>
              <a:spcBef>
                <a:spcPts val="0"/>
              </a:spcBef>
              <a:spcAft>
                <a:spcPts val="0"/>
              </a:spcAft>
              <a:buClr>
                <a:schemeClr val="lt1"/>
              </a:buClr>
              <a:buSzPts val="2200"/>
              <a:buChar char="•"/>
            </a:pPr>
            <a:r>
              <a:rPr lang="en-US" dirty="0"/>
              <a:t>Measure results: test pass rate, MTTR for fixes, and coverage of security tests.</a:t>
            </a:r>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4DCF9D33-B1EE-558B-9BCF-6459C8CD18B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253"/>
    </mc:Choice>
    <mc:Fallback>
      <p:transition spd="slow" advTm="12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OWASP. (2021). OWASP Top Ten 2021. https://owasp.org/www-project-top-ten/</a:t>
            </a:r>
          </a:p>
          <a:p>
            <a:pPr marL="228600" lvl="0" indent="-228600" algn="l" rtl="0">
              <a:lnSpc>
                <a:spcPct val="90000"/>
              </a:lnSpc>
              <a:spcBef>
                <a:spcPts val="0"/>
              </a:spcBef>
              <a:spcAft>
                <a:spcPts val="0"/>
              </a:spcAft>
              <a:buClr>
                <a:schemeClr val="lt1"/>
              </a:buClr>
              <a:buSzPts val="2200"/>
              <a:buChar char="•"/>
            </a:pPr>
            <a:r>
              <a:rPr lang="en-US" dirty="0"/>
              <a:t>Microsoft. (2024). C++ Unit Testing in Visual Studio. https://learn.microsoft.com/cpp/testing/</a:t>
            </a:r>
          </a:p>
          <a:p>
            <a:pPr marL="228600" lvl="0" indent="-228600" algn="l" rtl="0">
              <a:lnSpc>
                <a:spcPct val="90000"/>
              </a:lnSpc>
              <a:spcBef>
                <a:spcPts val="0"/>
              </a:spcBef>
              <a:spcAft>
                <a:spcPts val="0"/>
              </a:spcAft>
              <a:buClr>
                <a:schemeClr val="lt1"/>
              </a:buClr>
              <a:buSzPts val="2200"/>
              <a:buChar char="•"/>
            </a:pPr>
            <a:r>
              <a:rPr lang="en-US" dirty="0"/>
              <a:t>NIST. (2020). SP 800‑53 Rev.5 Security and Privacy Controls. https://csrc.nist.gov/</a:t>
            </a:r>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marR="0" lvl="0" indent="0" algn="l" defTabSz="914400" rtl="0" eaLnBrk="1" fontAlgn="auto" latinLnBrk="0" hangingPunct="1">
              <a:lnSpc>
                <a:spcPct val="90000"/>
              </a:lnSpc>
              <a:spcBef>
                <a:spcPts val="0"/>
              </a:spcBef>
              <a:spcAft>
                <a:spcPts val="0"/>
              </a:spcAft>
              <a:buClr>
                <a:srgbClr val="FFFFFF"/>
              </a:buClr>
              <a:buSzPts val="1800"/>
              <a:buFont typeface="Arial"/>
              <a:buNone/>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Purpose: Establish clear, repeatable standards that reduce attack surface across code and systems.</a:t>
            </a:r>
            <a:endParaRPr kumimoji="0" lang="en-US" sz="1600" b="0" i="0" u="none" strike="noStrike" kern="0" cap="none" spc="0" normalizeH="0" baseline="0" noProof="0" dirty="0">
              <a:ln>
                <a:noFill/>
              </a:ln>
              <a:solidFill>
                <a:srgbClr val="FFFFFF"/>
              </a:solidFill>
              <a:effectLst/>
              <a:uLnTx/>
              <a:uFillTx/>
              <a:latin typeface="Century Gothic"/>
              <a:sym typeface="Century Gothic"/>
            </a:endParaRP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Need: Team growth created variation in practices; this policy aligns everyone to proven controls.</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Approach: Layered defenses—people, process, and technology—so one failure does not lead to breach.</a:t>
            </a:r>
          </a:p>
          <a:p>
            <a:pPr marL="457200" marR="0" lvl="0" indent="-342900" algn="l" defTabSz="914400" rtl="0" eaLnBrk="1" fontAlgn="auto" latinLnBrk="0" hangingPunct="1">
              <a:lnSpc>
                <a:spcPct val="90000"/>
              </a:lnSpc>
              <a:spcBef>
                <a:spcPts val="1000"/>
              </a:spcBef>
              <a:spcAft>
                <a:spcPts val="0"/>
              </a:spcAft>
              <a:buClr>
                <a:srgbClr val="FFFFFF"/>
              </a:buClr>
              <a:buSzPts val="1800"/>
              <a:buFont typeface="Arial"/>
              <a:buChar char="•"/>
              <a:tabLst/>
              <a:defRPr sz="2000"/>
            </a:pPr>
            <a:r>
              <a:rPr kumimoji="0" lang="en-US" sz="2000" b="0" i="0" u="none" strike="noStrike" kern="0" cap="none" spc="0" normalizeH="0" baseline="0" noProof="0" dirty="0">
                <a:ln>
                  <a:noFill/>
                </a:ln>
                <a:solidFill>
                  <a:srgbClr val="FFFFFF"/>
                </a:solidFill>
                <a:effectLst/>
                <a:uLnTx/>
                <a:uFillTx/>
                <a:latin typeface="Century Gothic"/>
                <a:sym typeface="Century Gothic"/>
              </a:rPr>
              <a:t>Outcomes: Consistent reviews, measurable testing, and automated checks in the pipeline.</a:t>
            </a:r>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4406072" y="4635423"/>
            <a:ext cx="3837596" cy="1583262"/>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62F8FAC1-20E9-1C29-745D-71FEF94829DD}"/>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278"/>
    </mc:Choice>
    <mc:Fallback>
      <p:transition spd="slow" advTm="172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3967088" y="764373"/>
            <a:ext cx="4276579"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graphicFrame>
        <p:nvGraphicFramePr>
          <p:cNvPr id="161" name="Google Shape;161;p4" descr="Alt text required"/>
          <p:cNvGraphicFramePr/>
          <p:nvPr>
            <p:extLst>
              <p:ext uri="{D42A27DB-BD31-4B8C-83A1-F6EECF244321}">
                <p14:modId xmlns:p14="http://schemas.microsoft.com/office/powerpoint/2010/main" val="1980055363"/>
              </p:ext>
            </p:extLst>
          </p:nvPr>
        </p:nvGraphicFramePr>
        <p:xfrm>
          <a:off x="2178388" y="2554977"/>
          <a:ext cx="7835225" cy="362857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r>
                        <a:rPr lang="en-US" sz="1200" b="1" dirty="0"/>
                        <a:t>Likely:</a:t>
                      </a:r>
                    </a:p>
                    <a:p>
                      <a:r>
                        <a:rPr lang="en-US" sz="1200" dirty="0"/>
                        <a:t>STD-004-CPP: Unvalidated input &amp; path traversal</a:t>
                      </a:r>
                    </a:p>
                    <a:p>
                      <a:r>
                        <a:rPr lang="en-US" sz="1200" dirty="0"/>
                        <a:t>STD-005-CPP: Missing output encoding (XSS/JSON)</a:t>
                      </a:r>
                    </a:p>
                    <a:p>
                      <a:r>
                        <a:rPr lang="en-US" sz="1200" dirty="0"/>
                        <a:t>STD-008-CPP: Verbose errors / info leakage</a:t>
                      </a:r>
                    </a:p>
                    <a:p>
                      <a:pPr marL="0" marR="0" lvl="0" indent="0" algn="ctr" rtl="0">
                        <a:lnSpc>
                          <a:spcPct val="100000"/>
                        </a:lnSpc>
                        <a:spcBef>
                          <a:spcPts val="0"/>
                        </a:spcBef>
                        <a:spcAft>
                          <a:spcPts val="0"/>
                        </a:spcAft>
                        <a:buClr>
                          <a:srgbClr val="000000"/>
                        </a:buClr>
                        <a:buSzPts val="3600"/>
                        <a:buFont typeface="Arial"/>
                        <a:buNone/>
                      </a:pPr>
                      <a:endParaRPr sz="12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accent4"/>
                    </a:solidFill>
                  </a:tcPr>
                </a:tc>
                <a:tc>
                  <a:txBody>
                    <a:bodyPr/>
                    <a:lstStyle/>
                    <a:p>
                      <a:r>
                        <a:rPr lang="en-US" sz="1200" b="1" dirty="0"/>
                        <a:t>Priority (P1 Blockers):</a:t>
                      </a:r>
                      <a:endParaRPr lang="en-US" sz="1200" dirty="0"/>
                    </a:p>
                    <a:p>
                      <a:r>
                        <a:rPr lang="en-US" sz="1200" dirty="0"/>
                        <a:t>STD-001-CPP: SQL injection via string-built queries</a:t>
                      </a:r>
                    </a:p>
                    <a:p>
                      <a:r>
                        <a:rPr lang="en-US" sz="1200" dirty="0"/>
                        <a:t>STD-002-CPP: Buffer overflow from unchecked bounds</a:t>
                      </a:r>
                    </a:p>
                    <a:p>
                      <a:r>
                        <a:rPr lang="en-US" sz="1200" dirty="0"/>
                        <a:t>STD-004-CPP: Input validation/canonicalization failures</a:t>
                      </a:r>
                    </a:p>
                    <a:p>
                      <a:r>
                        <a:rPr lang="en-US" sz="1200" dirty="0"/>
                        <a:t>STD-006-CPP: Hardcoded secrets/API keys</a:t>
                      </a:r>
                    </a:p>
                    <a:p>
                      <a:r>
                        <a:rPr lang="en-US" sz="1200" dirty="0"/>
                        <a:t>STD-007-CPP: Missing authorization in service layer</a:t>
                      </a:r>
                    </a:p>
                    <a:p>
                      <a:pPr marL="0" marR="0" lvl="0" indent="0" algn="ctr" rtl="0">
                        <a:lnSpc>
                          <a:spcPct val="100000"/>
                        </a:lnSpc>
                        <a:spcBef>
                          <a:spcPts val="0"/>
                        </a:spcBef>
                        <a:spcAft>
                          <a:spcPts val="0"/>
                        </a:spcAft>
                        <a:buClr>
                          <a:srgbClr val="000000"/>
                        </a:buClr>
                        <a:buSzPts val="3600"/>
                        <a:buFont typeface="Arial"/>
                        <a:buNone/>
                      </a:pPr>
                      <a:endParaRPr lang="en-US"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accent4"/>
                    </a:solidFill>
                  </a:tcPr>
                </a:tc>
                <a:extLst>
                  <a:ext uri="{0D108BD9-81ED-4DB2-BD59-A6C34878D82A}">
                    <a16:rowId xmlns:a16="http://schemas.microsoft.com/office/drawing/2014/main" val="10000"/>
                  </a:ext>
                </a:extLst>
              </a:tr>
              <a:tr h="1769325">
                <a:tc>
                  <a:txBody>
                    <a:bodyPr/>
                    <a:lstStyle/>
                    <a:p>
                      <a:r>
                        <a:rPr lang="en-US" sz="1200" b="1" dirty="0"/>
                        <a:t>Low priority (P3 – next release):</a:t>
                      </a:r>
                      <a:endParaRPr lang="en-US" sz="1200" dirty="0"/>
                    </a:p>
                    <a:p>
                      <a:r>
                        <a:rPr lang="en-US" sz="1200" dirty="0"/>
                        <a:t>STD-010-CPP: Unstructured logging / no audit trail</a:t>
                      </a:r>
                    </a:p>
                    <a:p>
                      <a:r>
                        <a:rPr lang="en-US" sz="1200" dirty="0"/>
                        <a:t>STD-008-CPP: Non-sensitive error message polish</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accent4"/>
                    </a:solidFill>
                  </a:tcPr>
                </a:tc>
                <a:tc>
                  <a:txBody>
                    <a:bodyPr/>
                    <a:lstStyle/>
                    <a:p>
                      <a:r>
                        <a:rPr lang="en-US" sz="1200" b="1" dirty="0"/>
                        <a:t>Unlikely (lower likelihood, still high impact):</a:t>
                      </a:r>
                      <a:endParaRPr lang="en-US" sz="1200" dirty="0"/>
                    </a:p>
                    <a:p>
                      <a:r>
                        <a:rPr lang="en-US" sz="1200" dirty="0"/>
                        <a:t>STD-003-CPP: Integer overflow/underflow</a:t>
                      </a:r>
                    </a:p>
                    <a:p>
                      <a:r>
                        <a:rPr lang="en-US" sz="1200" dirty="0"/>
                        <a:t>STD-009-CPP: Weak/non-approved cryptography</a:t>
                      </a:r>
                    </a:p>
                    <a:p>
                      <a:r>
                        <a:rPr lang="en-US" sz="1200" dirty="0"/>
                        <a:t>Mitigations noted: library pinning, reviews, policy checks</a:t>
                      </a:r>
                    </a:p>
                    <a:p>
                      <a:pPr marL="0" marR="0" lvl="0" indent="0" algn="ctr" rtl="0">
                        <a:lnSpc>
                          <a:spcPct val="100000"/>
                        </a:lnSpc>
                        <a:spcBef>
                          <a:spcPts val="0"/>
                        </a:spcBef>
                        <a:spcAft>
                          <a:spcPts val="0"/>
                        </a:spcAft>
                        <a:buClr>
                          <a:srgbClr val="000000"/>
                        </a:buClr>
                        <a:buSzPts val="3600"/>
                        <a:buFont typeface="Arial"/>
                        <a:buNone/>
                      </a:pPr>
                      <a:endParaRPr sz="12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662C172E-40A0-77D1-E037-8AC15D6E063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741"/>
    </mc:Choice>
    <mc:Fallback>
      <p:transition spd="slow" advTm="25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0A2616C1-B16F-1B04-045A-B3A7D12B2907}"/>
              </a:ext>
            </a:extLst>
          </p:cNvPr>
          <p:cNvPicPr>
            <a:picLocks noChangeAspect="1"/>
          </p:cNvPicPr>
          <p:nvPr/>
        </p:nvPicPr>
        <p:blipFill>
          <a:blip r:embed="rId7"/>
          <a:stretch>
            <a:fillRect/>
          </a:stretch>
        </p:blipFill>
        <p:spPr>
          <a:xfrm>
            <a:off x="221325" y="134124"/>
            <a:ext cx="5823929" cy="6589751"/>
          </a:xfrm>
          <a:prstGeom prst="rect">
            <a:avLst/>
          </a:prstGeom>
          <a:solidFill>
            <a:schemeClr val="accent4"/>
          </a:solidFill>
        </p:spPr>
      </p:pic>
      <p:pic>
        <p:nvPicPr>
          <p:cNvPr id="12" name="Audio 11">
            <a:hlinkClick r:id="" action="ppaction://media"/>
            <a:extLst>
              <a:ext uri="{FF2B5EF4-FFF2-40B4-BE49-F238E27FC236}">
                <a16:creationId xmlns:a16="http://schemas.microsoft.com/office/drawing/2014/main" id="{6F1D6D27-ACB8-A3B9-1AED-0AA047B0CFEA}"/>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9611"/>
    </mc:Choice>
    <mc:Fallback>
      <p:transition spd="slow" advTm="19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5800725"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a:defRPr sz="2000"/>
            </a:pPr>
            <a:r>
              <a:rPr lang="en-US" dirty="0"/>
              <a:t>Priority 1 (Blocker): STD‑001 SQL Injection, STD‑002 Buffer Overflow, STD‑004 Input Validation, STD‑006 Secrets, STD‑007 Authorization</a:t>
            </a:r>
          </a:p>
          <a:p>
            <a:pPr>
              <a:defRPr sz="2000"/>
            </a:pPr>
            <a:r>
              <a:rPr lang="en-US" dirty="0"/>
              <a:t>Priority 2: STD‑003 Integer Overflow, STD‑005 Output Encoding, STD‑009 Cryptography</a:t>
            </a:r>
          </a:p>
          <a:p>
            <a:pPr>
              <a:defRPr sz="2000"/>
            </a:pPr>
            <a:r>
              <a:rPr lang="en-US" dirty="0"/>
              <a:t>Priority 3: STD‑008 Error Handling, STD‑010 Logging/Audit</a:t>
            </a:r>
          </a:p>
          <a:p>
            <a:pPr>
              <a:defRPr sz="2000"/>
            </a:pPr>
            <a:r>
              <a:rPr lang="en-US" dirty="0"/>
              <a:t>Rationale: Exploitability, impact to confidentiality/integrity/availability, and ease of automated detection.</a:t>
            </a: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6E867053-4B88-D502-FD65-B806C0BB87F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9199"/>
    </mc:Choice>
    <mc:Fallback>
      <p:transition spd="slow" advTm="19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57531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a:defRPr sz="2000"/>
            </a:pPr>
            <a:r>
              <a:rPr lang="en-US" dirty="0"/>
              <a:t>In Flight: TLS 1.3 minimum; HSTS; modern ciphers; mutual TLS for service-to-service where feasible.</a:t>
            </a:r>
          </a:p>
          <a:p>
            <a:pPr>
              <a:defRPr sz="2000"/>
            </a:pPr>
            <a:r>
              <a:rPr lang="en-US" dirty="0"/>
              <a:t>At Rest: Volume or row-level encryption; keys in HSM/KMS; rotation every 90 days.</a:t>
            </a:r>
          </a:p>
          <a:p>
            <a:pPr>
              <a:defRPr sz="2000"/>
            </a:pPr>
            <a:r>
              <a:rPr lang="en-US" dirty="0"/>
              <a:t>In Use: Minimize plaintext exposure; decrypt just‑in‑time; zeroize buffers after use.</a:t>
            </a:r>
          </a:p>
          <a:p>
            <a:pPr>
              <a:defRPr sz="2000"/>
            </a:pPr>
            <a:r>
              <a:rPr lang="en-US" dirty="0"/>
              <a:t>Key Management: No hardcoded keys; least‑privileged access to KMS; audit key operations.</a:t>
            </a:r>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748487FB-24B7-D993-A583-3E584A66B60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2919"/>
    </mc:Choice>
    <mc:Fallback>
      <p:transition spd="slow" advTm="229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5229225"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a:defRPr sz="2000"/>
            </a:pPr>
            <a:r>
              <a:rPr lang="en-US" sz="2400" dirty="0"/>
              <a:t>Authentication: Phishing‑resistant MFA; device‑bound passkeys/hardware keys for admins.</a:t>
            </a:r>
          </a:p>
          <a:p>
            <a:pPr>
              <a:defRPr sz="2000"/>
            </a:pPr>
            <a:r>
              <a:rPr lang="en-US" sz="2400" dirty="0"/>
              <a:t>Authorization: Role-/attribute-based checks in service layer; deny by default; scoped tokens.</a:t>
            </a:r>
          </a:p>
          <a:p>
            <a:pPr>
              <a:defRPr sz="2000"/>
            </a:pPr>
            <a:r>
              <a:rPr lang="en-US" sz="2400" dirty="0"/>
              <a:t>Accounting: Tamper‑evident, structured logs with user/action/resource; time‑synced; retention 1 year+.</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A1E6C5E2-358F-0D54-5256-0614ABDB1CC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776"/>
    </mc:Choice>
    <mc:Fallback>
      <p:transition spd="slow" advTm="187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844699" y="639240"/>
            <a:ext cx="10239375" cy="1293000"/>
          </a:xfrm>
          <a:prstGeom prst="rect">
            <a:avLst/>
          </a:prstGeom>
          <a:noFill/>
          <a:ln>
            <a:noFill/>
          </a:ln>
        </p:spPr>
        <p:txBody>
          <a:bodyPr spcFirstLastPara="1" wrap="square" lIns="91425" tIns="45700" rIns="91425" bIns="45700" anchor="ctr" anchorCtr="0">
            <a:noAutofit/>
          </a:bodyPr>
          <a:lstStyle/>
          <a:p>
            <a:pPr lvl="0"/>
            <a:r>
              <a:rPr lang="en-US" dirty="0"/>
              <a:t>Unit Testing: Reject oversized input (&gt;256 chars)?</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a:defRPr sz="2000"/>
            </a:pPr>
            <a:r>
              <a:rPr lang="en-US" dirty="0"/>
              <a:t>Arrange: Call </a:t>
            </a:r>
            <a:r>
              <a:rPr lang="en-US" dirty="0" err="1"/>
              <a:t>validate_input</a:t>
            </a:r>
            <a:r>
              <a:rPr lang="en-US" dirty="0"/>
              <a:t>() with 300‑char string.</a:t>
            </a:r>
          </a:p>
          <a:p>
            <a:pPr>
              <a:defRPr sz="2000"/>
            </a:pPr>
            <a:r>
              <a:rPr lang="en-US" dirty="0"/>
              <a:t>Act: Function should return false with error code INPUT_TOO_LONG.</a:t>
            </a:r>
          </a:p>
          <a:p>
            <a:pPr>
              <a:defRPr sz="2000"/>
            </a:pPr>
            <a:r>
              <a:rPr lang="en-US" dirty="0"/>
              <a:t>Assert: No memory writes beyond buffer; no exceptions thrown.</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B8B700E4-21F0-6F03-8B95-14CE4CAA0B3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477"/>
    </mc:Choice>
    <mc:Fallback>
      <p:transition spd="slow" advTm="17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BE026-6751-CF0B-61A8-0C9FEC0C66CA}"/>
              </a:ext>
            </a:extLst>
          </p:cNvPr>
          <p:cNvSpPr>
            <a:spLocks noGrp="1"/>
          </p:cNvSpPr>
          <p:nvPr>
            <p:ph type="title"/>
          </p:nvPr>
        </p:nvSpPr>
        <p:spPr>
          <a:xfrm>
            <a:off x="5474854" y="690482"/>
            <a:ext cx="6105237" cy="1293028"/>
          </a:xfrm>
        </p:spPr>
        <p:txBody>
          <a:bodyPr/>
          <a:lstStyle/>
          <a:p>
            <a:r>
              <a:rPr lang="en-US" dirty="0"/>
              <a:t>UT2: Are SQL queries parameterized?</a:t>
            </a:r>
          </a:p>
        </p:txBody>
      </p:sp>
      <p:sp>
        <p:nvSpPr>
          <p:cNvPr id="4" name="Text Placeholder 2">
            <a:extLst>
              <a:ext uri="{FF2B5EF4-FFF2-40B4-BE49-F238E27FC236}">
                <a16:creationId xmlns:a16="http://schemas.microsoft.com/office/drawing/2014/main" id="{D0EBB19C-DD17-20A2-4B64-53F495466B1B}"/>
              </a:ext>
            </a:extLst>
          </p:cNvPr>
          <p:cNvSpPr>
            <a:spLocks noGrp="1"/>
          </p:cNvSpPr>
          <p:nvPr/>
        </p:nvSpPr>
        <p:spPr>
          <a:xfrm>
            <a:off x="759691" y="2516066"/>
            <a:ext cx="10820400" cy="2850262"/>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pPr>
              <a:defRPr sz="2000"/>
            </a:pPr>
            <a:r>
              <a:t>Arrange: Pass payload "' OR 1=1 --" to findUser().</a:t>
            </a:r>
          </a:p>
          <a:p>
            <a:pPr>
              <a:defRPr sz="2000"/>
            </a:pPr>
            <a:r>
              <a:t>Act: Verify prepared statement use; query returns 0 rows.</a:t>
            </a:r>
          </a:p>
          <a:p>
            <a:pPr>
              <a:defRPr sz="2000"/>
            </a:pPr>
            <a:r>
              <a:t>Assert: No string concatenation; DB logs show bound parameters.</a:t>
            </a:r>
          </a:p>
        </p:txBody>
      </p:sp>
      <p:pic>
        <p:nvPicPr>
          <p:cNvPr id="9" name="Audio 8">
            <a:hlinkClick r:id="" action="ppaction://media"/>
            <a:extLst>
              <a:ext uri="{FF2B5EF4-FFF2-40B4-BE49-F238E27FC236}">
                <a16:creationId xmlns:a16="http://schemas.microsoft.com/office/drawing/2014/main" id="{5EA9AB1D-75C7-E31D-7A90-73890744CD14}"/>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81068907"/>
      </p:ext>
    </p:extLst>
  </p:cSld>
  <p:clrMapOvr>
    <a:masterClrMapping/>
  </p:clrMapOvr>
  <mc:AlternateContent xmlns:mc="http://schemas.openxmlformats.org/markup-compatibility/2006">
    <mc:Choice xmlns:p14="http://schemas.microsoft.com/office/powerpoint/2010/main" Requires="p14">
      <p:transition spd="slow" p14:dur="2000" advTm="16518"/>
    </mc:Choice>
    <mc:Fallback>
      <p:transition spd="slow" advTm="165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2434</TotalTime>
  <Words>1399</Words>
  <Application>Microsoft Office PowerPoint</Application>
  <PresentationFormat>Widescreen</PresentationFormat>
  <Paragraphs>134</Paragraphs>
  <Slides>19</Slides>
  <Notes>16</Notes>
  <HiddenSlides>0</HiddenSlides>
  <MMClips>16</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 Reject oversized input (&gt;256 chars)?</vt:lpstr>
      <vt:lpstr>UT2: Are SQL queries parameterized?</vt:lpstr>
      <vt:lpstr>UT3: Are authorization checks in service layer?</vt:lpstr>
      <vt:lpstr>UT4: Is output encoded for HTML/JSON?</vt:lpstr>
      <vt:lpstr>AUTOMATION SUMMARY</vt:lpstr>
      <vt:lpstr>TOOLS</vt:lpstr>
      <vt:lpstr>RISKS AND BENEFITS</vt:lpstr>
      <vt:lpstr>RISKS AND BENEFITS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Phillips, Christopher</cp:lastModifiedBy>
  <cp:revision>5</cp:revision>
  <dcterms:created xsi:type="dcterms:W3CDTF">2020-08-19T17:59:24Z</dcterms:created>
  <dcterms:modified xsi:type="dcterms:W3CDTF">2025-10-19T23:42:18Z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